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58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68" r:id="rId17"/>
  </p:sldIdLst>
  <p:sldSz cx="12192000" cy="6858000"/>
  <p:notesSz cx="6858000" cy="9144000"/>
  <p:embeddedFontLst>
    <p:embeddedFont>
      <p:font typeface="IBM Plex Sans Condensed" panose="020B0506050203000203" pitchFamily="34" charset="77"/>
      <p:regular r:id="rId18"/>
      <p:bold r:id="rId19"/>
      <p:italic r:id="rId20"/>
      <p:boldItalic r:id="rId21"/>
    </p:embeddedFont>
    <p:embeddedFont>
      <p:font typeface="IBM Plex Sans Condensed Medium" panose="020B0606050203000203" pitchFamily="34" charset="77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6302"/>
  </p:normalViewPr>
  <p:slideViewPr>
    <p:cSldViewPr snapToGrid="0" snapToObjects="1">
      <p:cViewPr varScale="1">
        <p:scale>
          <a:sx n="158" d="100"/>
          <a:sy n="158" d="100"/>
        </p:scale>
        <p:origin x="1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9-484B-AFF2-A40437562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9-484B-AFF2-A404375626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9-484B-AFF2-A40437562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72672"/>
        <c:axId val="60846080"/>
      </c:barChart>
      <c:catAx>
        <c:axId val="5577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846080"/>
        <c:crossesAt val="0"/>
        <c:auto val="1"/>
        <c:lblAlgn val="ctr"/>
        <c:lblOffset val="100"/>
        <c:noMultiLvlLbl val="0"/>
      </c:catAx>
      <c:valAx>
        <c:axId val="60846080"/>
        <c:scaling>
          <c:orientation val="minMax"/>
          <c:max val="5.5"/>
          <c:min val="1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55772672"/>
        <c:crosses val="autoZero"/>
        <c:crossBetween val="between"/>
        <c:majorUnit val="0.5"/>
        <c:minorUnit val="0.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0"/>
              </a:lightRig>
            </a:scene3d>
            <a:sp3d prstMaterial="matte"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9345-9E21-6CD62965B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9345-9E21-6CD62965B7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9345-9E21-6CD62965B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9345-9E21-6CD62965B71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MTU1</c:v>
                </c:pt>
                <c:pt idx="1">
                  <c:v>MTU2</c:v>
                </c:pt>
                <c:pt idx="2">
                  <c:v>MTU3</c:v>
                </c:pt>
                <c:pt idx="3">
                  <c:v>MTU4</c:v>
                </c:pt>
                <c:pt idx="4">
                  <c:v>MTU5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9345-9E21-6CD62965B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6795474231876448"/>
          <c:y val="0.85615737860290586"/>
          <c:w val="0.48006224972366462"/>
          <c:h val="7.2154022714304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MTU1</c:v>
                </c:pt>
              </c:strCache>
            </c:strRef>
          </c:tx>
          <c:spPr>
            <a:ln w="76200" cmpd="sng">
              <a:solidFill>
                <a:schemeClr val="accent2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C-194E-82F8-FC4DF34A98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MTU2</c:v>
                </c:pt>
              </c:strCache>
            </c:strRef>
          </c:tx>
          <c:spPr>
            <a:ln w="76200" cmpd="sng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8C-194E-82F8-FC4DF34A98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MTU3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8C-194E-82F8-FC4DF34A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7216"/>
        <c:axId val="72565888"/>
      </c:lineChart>
      <c:catAx>
        <c:axId val="724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72565888"/>
        <c:crosses val="autoZero"/>
        <c:auto val="1"/>
        <c:lblAlgn val="ctr"/>
        <c:lblOffset val="100"/>
        <c:noMultiLvlLbl val="0"/>
      </c:catAx>
      <c:valAx>
        <c:axId val="72565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245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234977368743"/>
          <c:y val="0.89145836281607904"/>
          <c:w val="0.28189075102990407"/>
          <c:h val="8.30915491230684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C000"/>
              </a:solidFill>
              <a:latin typeface="IBM Plex Sans Condensed" panose="020B050605020300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90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8080-A128-834A-B40D-08BD369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0109-E387-BA4C-BA61-A554FAD05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DDB43-4326-2746-8888-6142343A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67543"/>
            <a:ext cx="2628900" cy="40249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E776-6F81-8A46-89E4-EED353F08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7154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014-E861-494D-98AC-E4B42A0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41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D665-C014-6546-B851-63CB867F7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0065"/>
            <a:ext cx="10515600" cy="1632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6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065F-8D7F-A548-B440-7C1A5BE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F4A3-EBF7-C84F-8CD2-53055C33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9DDE-4C51-764C-9B50-47CA122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3F1-2B26-5B47-B688-429CFAC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7150"/>
            <a:ext cx="11069638" cy="155121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45EA-9294-0F45-8089-1701734E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D769-0B51-4B4C-ADA4-F6F23822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0609-075F-8C46-8A34-DA78C50F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AA8D-1183-7F47-8C64-80F61196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22C-7ACC-6046-A3C3-3ED85FF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03E-A9B3-9E46-8E87-800930C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40FC-D1DB-ED4E-A572-90C12052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2861-8D1D-0844-B7EF-F79E52C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2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7EE15-8F0E-024F-BA55-624CCBA9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39149-749C-0B4B-B724-8B9169D8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238" y="1543050"/>
            <a:ext cx="5046662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C4C5-4DAE-6D42-AD72-7A7EB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6238" y="2669721"/>
            <a:ext cx="5046662" cy="295547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4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9065-5D19-3D4F-95A6-BED0F9F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1"/>
            <a:ext cx="8637814" cy="164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00EF-FC72-3740-A195-948F5A0F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IBM Plex Sans Condensed" panose="020B0506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accent3"/>
          </a:solidFill>
          <a:latin typeface="IBM Plex Sans Condensed" panose="020B0506050203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IBM Plex Sans Condensed" panose="020B0506050203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accent2"/>
          </a:solidFill>
          <a:latin typeface="IBM Plex Sans Condensed" panose="020B0506050203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MTU PowerPoint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89257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400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7252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24475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42598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8299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2403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more information, please email </a:t>
            </a:r>
            <a:r>
              <a:rPr lang="en-US" dirty="0" err="1"/>
              <a:t>hello@mtu.ie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154043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AFEB-88DE-AC44-8F09-D5B06444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slide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5DE72-C0F8-024C-A711-E91C9168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too many lines or words. State your point!</a:t>
            </a:r>
          </a:p>
          <a:p>
            <a:r>
              <a:rPr lang="en-CA" dirty="0"/>
              <a:t>Avoid big chunks of text.</a:t>
            </a:r>
            <a:endParaRPr lang="en-US" dirty="0"/>
          </a:p>
          <a:p>
            <a:r>
              <a:rPr lang="en-US" dirty="0"/>
              <a:t>Use styles and themes provided in this template.</a:t>
            </a:r>
          </a:p>
          <a:p>
            <a:r>
              <a:rPr lang="en-US" dirty="0"/>
              <a:t>Avoid using more than two levels of bullets.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7F935-4EC3-DF42-B472-A0C178212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Keep it simple….</a:t>
            </a:r>
          </a:p>
        </p:txBody>
      </p:sp>
    </p:spTree>
    <p:extLst>
      <p:ext uri="{BB962C8B-B14F-4D97-AF65-F5344CB8AC3E}">
        <p14:creationId xmlns:p14="http://schemas.microsoft.com/office/powerpoint/2010/main" val="251985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402557BC-4FEB-5B44-81D8-05E3095E6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67493"/>
              </p:ext>
            </p:extLst>
          </p:nvPr>
        </p:nvGraphicFramePr>
        <p:xfrm>
          <a:off x="941748" y="2250172"/>
          <a:ext cx="10018644" cy="373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0165553-FD43-7443-8E74-142A8A5A4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15131"/>
              </p:ext>
            </p:extLst>
          </p:nvPr>
        </p:nvGraphicFramePr>
        <p:xfrm>
          <a:off x="574766" y="2027582"/>
          <a:ext cx="10337074" cy="41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3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A2193B-3C5B-0944-900A-6089B680B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81457"/>
              </p:ext>
            </p:extLst>
          </p:nvPr>
        </p:nvGraphicFramePr>
        <p:xfrm>
          <a:off x="513805" y="2027583"/>
          <a:ext cx="11164389" cy="424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layout</a:t>
            </a:r>
          </a:p>
        </p:txBody>
      </p:sp>
      <p:graphicFrame>
        <p:nvGraphicFramePr>
          <p:cNvPr id="6" name="Group 64">
            <a:extLst>
              <a:ext uri="{FF2B5EF4-FFF2-40B4-BE49-F238E27FC236}">
                <a16:creationId xmlns:a16="http://schemas.microsoft.com/office/drawing/2014/main" id="{A063F119-414B-3443-A8EE-A0ED68B57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99047"/>
              </p:ext>
            </p:extLst>
          </p:nvPr>
        </p:nvGraphicFramePr>
        <p:xfrm>
          <a:off x="505968" y="1545344"/>
          <a:ext cx="11180063" cy="393165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1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Department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ea typeface="+mn-ea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2022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2021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2020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Row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Row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Row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Row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Row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Row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Total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IBM Plex Sans Condensed" panose="020B0506050203000203" pitchFamily="34" charset="77"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0241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1218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97323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84F80"/>
      </a:dk2>
      <a:lt2>
        <a:srgbClr val="FFFFFF"/>
      </a:lt2>
      <a:accent1>
        <a:srgbClr val="D90727"/>
      </a:accent1>
      <a:accent2>
        <a:srgbClr val="00A2FF"/>
      </a:accent2>
      <a:accent3>
        <a:srgbClr val="EEAF00"/>
      </a:accent3>
      <a:accent4>
        <a:srgbClr val="326194"/>
      </a:accent4>
      <a:accent5>
        <a:srgbClr val="6C98C1"/>
      </a:accent5>
      <a:accent6>
        <a:srgbClr val="8C2B3E"/>
      </a:accent6>
      <a:hlink>
        <a:srgbClr val="284F8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442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IBM Plex Sans Condensed</vt:lpstr>
      <vt:lpstr>Arial</vt:lpstr>
      <vt:lpstr>IBM Plex Sans Condensed Medium</vt:lpstr>
      <vt:lpstr>Office Theme</vt:lpstr>
      <vt:lpstr>MTU PowerPoint Title</vt:lpstr>
      <vt:lpstr>Basic slide template</vt:lpstr>
      <vt:lpstr>Bar chart sample layout</vt:lpstr>
      <vt:lpstr>Pie chart sample layout</vt:lpstr>
      <vt:lpstr>Line chart sample layout</vt:lpstr>
      <vt:lpstr>Table sample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Thank You!</vt:lpstr>
    </vt:vector>
  </TitlesOfParts>
  <Manager/>
  <Company>Munster Technological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MTU PowerPoint Template</dc:title>
  <dc:subject/>
  <dc:creator>Philip O'Reilly</dc:creator>
  <cp:keywords/>
  <dc:description/>
  <cp:lastModifiedBy>Philip O'Reilly</cp:lastModifiedBy>
  <cp:revision>5</cp:revision>
  <dcterms:created xsi:type="dcterms:W3CDTF">2021-01-08T09:31:04Z</dcterms:created>
  <dcterms:modified xsi:type="dcterms:W3CDTF">2021-01-08T11:12:45Z</dcterms:modified>
  <cp:category/>
</cp:coreProperties>
</file>