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12"/>
  </p:notesMasterIdLst>
  <p:sldIdLst>
    <p:sldId id="647" r:id="rId5"/>
    <p:sldId id="641" r:id="rId6"/>
    <p:sldId id="634" r:id="rId7"/>
    <p:sldId id="643" r:id="rId8"/>
    <p:sldId id="639" r:id="rId9"/>
    <p:sldId id="637" r:id="rId10"/>
    <p:sldId id="549" r:id="rId11"/>
  </p:sldIdLst>
  <p:sldSz cx="12192000" cy="6858000"/>
  <p:notesSz cx="6797675" cy="9872663"/>
  <p:embeddedFontLst>
    <p:embeddedFont>
      <p:font typeface="IBM Plex Sans Condensed" panose="020B0506050203000203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93C3D2-E837-498B-A83D-B1EA77A064BF}" v="11" dt="2025-12-02T14:34:54.0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nbarr Sheehan" userId="ffae41df-49db-40f3-92bd-fbc3b6770e97" providerId="ADAL" clId="{C72EFD29-4A66-4062-9AA9-47484A3F5683}"/>
    <pc:docChg chg="undo custSel addSld delSld modSld sldOrd">
      <pc:chgData name="Finbarr Sheehan" userId="ffae41df-49db-40f3-92bd-fbc3b6770e97" providerId="ADAL" clId="{C72EFD29-4A66-4062-9AA9-47484A3F5683}" dt="2025-12-02T15:45:16.489" v="231" actId="20577"/>
      <pc:docMkLst>
        <pc:docMk/>
      </pc:docMkLst>
      <pc:sldChg chg="addSp delSp modSp del mod">
        <pc:chgData name="Finbarr Sheehan" userId="ffae41df-49db-40f3-92bd-fbc3b6770e97" providerId="ADAL" clId="{C72EFD29-4A66-4062-9AA9-47484A3F5683}" dt="2025-12-02T12:19:51.912" v="31" actId="2696"/>
        <pc:sldMkLst>
          <pc:docMk/>
          <pc:sldMk cId="892573062" sldId="260"/>
        </pc:sldMkLst>
        <pc:spChg chg="mod">
          <ac:chgData name="Finbarr Sheehan" userId="ffae41df-49db-40f3-92bd-fbc3b6770e97" providerId="ADAL" clId="{C72EFD29-4A66-4062-9AA9-47484A3F5683}" dt="2025-12-02T12:15:46.780" v="0" actId="20577"/>
          <ac:spMkLst>
            <pc:docMk/>
            <pc:sldMk cId="892573062" sldId="260"/>
            <ac:spMk id="2" creationId="{30F13467-9006-8743-9B85-D0B06006D215}"/>
          </ac:spMkLst>
        </pc:spChg>
        <pc:spChg chg="add del mod">
          <ac:chgData name="Finbarr Sheehan" userId="ffae41df-49db-40f3-92bd-fbc3b6770e97" providerId="ADAL" clId="{C72EFD29-4A66-4062-9AA9-47484A3F5683}" dt="2025-12-02T12:16:24.005" v="10" actId="478"/>
          <ac:spMkLst>
            <pc:docMk/>
            <pc:sldMk cId="892573062" sldId="260"/>
            <ac:spMk id="4" creationId="{D9BBB3BF-B622-D4B6-F98E-A9115D12D7E0}"/>
          </ac:spMkLst>
        </pc:spChg>
        <pc:spChg chg="mod">
          <ac:chgData name="Finbarr Sheehan" userId="ffae41df-49db-40f3-92bd-fbc3b6770e97" providerId="ADAL" clId="{C72EFD29-4A66-4062-9AA9-47484A3F5683}" dt="2025-12-02T12:16:18.748" v="9" actId="20577"/>
          <ac:spMkLst>
            <pc:docMk/>
            <pc:sldMk cId="892573062" sldId="260"/>
            <ac:spMk id="5" creationId="{DB9B0F01-1866-8A4C-9252-5DD18B8ADD4D}"/>
          </ac:spMkLst>
        </pc:spChg>
        <pc:spChg chg="del">
          <ac:chgData name="Finbarr Sheehan" userId="ffae41df-49db-40f3-92bd-fbc3b6770e97" providerId="ADAL" clId="{C72EFD29-4A66-4062-9AA9-47484A3F5683}" dt="2025-12-02T12:16:10.660" v="1" actId="478"/>
          <ac:spMkLst>
            <pc:docMk/>
            <pc:sldMk cId="892573062" sldId="260"/>
            <ac:spMk id="6" creationId="{00000000-0000-0000-0000-000000000000}"/>
          </ac:spMkLst>
        </pc:spChg>
      </pc:sldChg>
      <pc:sldChg chg="del">
        <pc:chgData name="Finbarr Sheehan" userId="ffae41df-49db-40f3-92bd-fbc3b6770e97" providerId="ADAL" clId="{C72EFD29-4A66-4062-9AA9-47484A3F5683}" dt="2025-12-02T12:21:13.998" v="40" actId="2696"/>
        <pc:sldMkLst>
          <pc:docMk/>
          <pc:sldMk cId="1540430522" sldId="268"/>
        </pc:sldMkLst>
      </pc:sldChg>
      <pc:sldChg chg="modSp del mod">
        <pc:chgData name="Finbarr Sheehan" userId="ffae41df-49db-40f3-92bd-fbc3b6770e97" providerId="ADAL" clId="{C72EFD29-4A66-4062-9AA9-47484A3F5683}" dt="2025-12-02T12:20:01.379" v="32" actId="2696"/>
        <pc:sldMkLst>
          <pc:docMk/>
          <pc:sldMk cId="677933595" sldId="563"/>
        </pc:sldMkLst>
        <pc:spChg chg="mod">
          <ac:chgData name="Finbarr Sheehan" userId="ffae41df-49db-40f3-92bd-fbc3b6770e97" providerId="ADAL" clId="{C72EFD29-4A66-4062-9AA9-47484A3F5683}" dt="2025-12-02T12:17:11.688" v="14" actId="14100"/>
          <ac:spMkLst>
            <pc:docMk/>
            <pc:sldMk cId="677933595" sldId="563"/>
            <ac:spMk id="9219" creationId="{70CBE42E-4929-4D4E-AF6C-0AAE3DC176D8}"/>
          </ac:spMkLst>
        </pc:spChg>
      </pc:sldChg>
      <pc:sldChg chg="del">
        <pc:chgData name="Finbarr Sheehan" userId="ffae41df-49db-40f3-92bd-fbc3b6770e97" providerId="ADAL" clId="{C72EFD29-4A66-4062-9AA9-47484A3F5683}" dt="2025-12-02T12:17:31.333" v="16" actId="2696"/>
        <pc:sldMkLst>
          <pc:docMk/>
          <pc:sldMk cId="457467623" sldId="600"/>
        </pc:sldMkLst>
      </pc:sldChg>
      <pc:sldChg chg="del">
        <pc:chgData name="Finbarr Sheehan" userId="ffae41df-49db-40f3-92bd-fbc3b6770e97" providerId="ADAL" clId="{C72EFD29-4A66-4062-9AA9-47484A3F5683}" dt="2025-12-02T12:17:43.365" v="17" actId="2696"/>
        <pc:sldMkLst>
          <pc:docMk/>
          <pc:sldMk cId="0" sldId="601"/>
        </pc:sldMkLst>
      </pc:sldChg>
      <pc:sldChg chg="delSp add del mod">
        <pc:chgData name="Finbarr Sheehan" userId="ffae41df-49db-40f3-92bd-fbc3b6770e97" providerId="ADAL" clId="{C72EFD29-4A66-4062-9AA9-47484A3F5683}" dt="2025-12-02T14:27:30.296" v="50" actId="2696"/>
        <pc:sldMkLst>
          <pc:docMk/>
          <pc:sldMk cId="3798427994" sldId="610"/>
        </pc:sldMkLst>
        <pc:picChg chg="del">
          <ac:chgData name="Finbarr Sheehan" userId="ffae41df-49db-40f3-92bd-fbc3b6770e97" providerId="ADAL" clId="{C72EFD29-4A66-4062-9AA9-47484A3F5683}" dt="2025-12-02T12:18:16.908" v="20" actId="478"/>
          <ac:picMkLst>
            <pc:docMk/>
            <pc:sldMk cId="3798427994" sldId="610"/>
            <ac:picMk id="5" creationId="{A55BD9C3-0244-47A5-9B36-F06B9D970AAB}"/>
          </ac:picMkLst>
        </pc:picChg>
        <pc:picChg chg="del">
          <ac:chgData name="Finbarr Sheehan" userId="ffae41df-49db-40f3-92bd-fbc3b6770e97" providerId="ADAL" clId="{C72EFD29-4A66-4062-9AA9-47484A3F5683}" dt="2025-12-02T12:18:23.374" v="24" actId="478"/>
          <ac:picMkLst>
            <pc:docMk/>
            <pc:sldMk cId="3798427994" sldId="610"/>
            <ac:picMk id="1028" creationId="{0445FAE5-1664-4D14-8150-1B4112AFB5DE}"/>
          </ac:picMkLst>
        </pc:picChg>
        <pc:picChg chg="del">
          <ac:chgData name="Finbarr Sheehan" userId="ffae41df-49db-40f3-92bd-fbc3b6770e97" providerId="ADAL" clId="{C72EFD29-4A66-4062-9AA9-47484A3F5683}" dt="2025-12-02T12:18:05.293" v="18" actId="478"/>
          <ac:picMkLst>
            <pc:docMk/>
            <pc:sldMk cId="3798427994" sldId="610"/>
            <ac:picMk id="1030" creationId="{5B3CD90D-796B-4F17-91BA-7C47BFE010BF}"/>
          </ac:picMkLst>
        </pc:picChg>
        <pc:picChg chg="del">
          <ac:chgData name="Finbarr Sheehan" userId="ffae41df-49db-40f3-92bd-fbc3b6770e97" providerId="ADAL" clId="{C72EFD29-4A66-4062-9AA9-47484A3F5683}" dt="2025-12-02T12:18:24.653" v="25" actId="478"/>
          <ac:picMkLst>
            <pc:docMk/>
            <pc:sldMk cId="3798427994" sldId="610"/>
            <ac:picMk id="1034" creationId="{DBE96434-C65E-487D-995A-AA4EDF04DB17}"/>
          </ac:picMkLst>
        </pc:picChg>
        <pc:picChg chg="del">
          <ac:chgData name="Finbarr Sheehan" userId="ffae41df-49db-40f3-92bd-fbc3b6770e97" providerId="ADAL" clId="{C72EFD29-4A66-4062-9AA9-47484A3F5683}" dt="2025-12-02T12:18:19.160" v="22" actId="478"/>
          <ac:picMkLst>
            <pc:docMk/>
            <pc:sldMk cId="3798427994" sldId="610"/>
            <ac:picMk id="1040" creationId="{7EA8FF2E-8A41-4905-8588-E1340BEDD3AF}"/>
          </ac:picMkLst>
        </pc:picChg>
        <pc:picChg chg="del">
          <ac:chgData name="Finbarr Sheehan" userId="ffae41df-49db-40f3-92bd-fbc3b6770e97" providerId="ADAL" clId="{C72EFD29-4A66-4062-9AA9-47484A3F5683}" dt="2025-12-02T12:18:18.325" v="21" actId="478"/>
          <ac:picMkLst>
            <pc:docMk/>
            <pc:sldMk cId="3798427994" sldId="610"/>
            <ac:picMk id="1044" creationId="{0251B7E5-2056-4049-BB5E-DC21032B6671}"/>
          </ac:picMkLst>
        </pc:picChg>
        <pc:picChg chg="del">
          <ac:chgData name="Finbarr Sheehan" userId="ffae41df-49db-40f3-92bd-fbc3b6770e97" providerId="ADAL" clId="{C72EFD29-4A66-4062-9AA9-47484A3F5683}" dt="2025-12-02T12:18:11.618" v="19" actId="478"/>
          <ac:picMkLst>
            <pc:docMk/>
            <pc:sldMk cId="3798427994" sldId="610"/>
            <ac:picMk id="40967" creationId="{FBD0127E-007E-46C1-80CA-36E7C59438DF}"/>
          </ac:picMkLst>
        </pc:picChg>
        <pc:picChg chg="del">
          <ac:chgData name="Finbarr Sheehan" userId="ffae41df-49db-40f3-92bd-fbc3b6770e97" providerId="ADAL" clId="{C72EFD29-4A66-4062-9AA9-47484A3F5683}" dt="2025-12-02T12:18:19.963" v="23" actId="478"/>
          <ac:picMkLst>
            <pc:docMk/>
            <pc:sldMk cId="3798427994" sldId="610"/>
            <ac:picMk id="40969" creationId="{B13A1671-6FF4-44C4-9B34-3DD05DAF7B03}"/>
          </ac:picMkLst>
        </pc:picChg>
      </pc:sldChg>
      <pc:sldChg chg="del">
        <pc:chgData name="Finbarr Sheehan" userId="ffae41df-49db-40f3-92bd-fbc3b6770e97" providerId="ADAL" clId="{C72EFD29-4A66-4062-9AA9-47484A3F5683}" dt="2025-12-02T12:21:06.827" v="39" actId="2696"/>
        <pc:sldMkLst>
          <pc:docMk/>
          <pc:sldMk cId="2283067905" sldId="613"/>
        </pc:sldMkLst>
      </pc:sldChg>
      <pc:sldChg chg="modSp mod ord">
        <pc:chgData name="Finbarr Sheehan" userId="ffae41df-49db-40f3-92bd-fbc3b6770e97" providerId="ADAL" clId="{C72EFD29-4A66-4062-9AA9-47484A3F5683}" dt="2025-12-02T14:35:51.688" v="223" actId="1076"/>
        <pc:sldMkLst>
          <pc:docMk/>
          <pc:sldMk cId="829359625" sldId="634"/>
        </pc:sldMkLst>
        <pc:spChg chg="mod">
          <ac:chgData name="Finbarr Sheehan" userId="ffae41df-49db-40f3-92bd-fbc3b6770e97" providerId="ADAL" clId="{C72EFD29-4A66-4062-9AA9-47484A3F5683}" dt="2025-12-02T14:35:45.666" v="222" actId="1076"/>
          <ac:spMkLst>
            <pc:docMk/>
            <pc:sldMk cId="829359625" sldId="634"/>
            <ac:spMk id="2" creationId="{D46E21C0-16F9-614C-9580-0487D9DB9138}"/>
          </ac:spMkLst>
        </pc:spChg>
        <pc:spChg chg="mod">
          <ac:chgData name="Finbarr Sheehan" userId="ffae41df-49db-40f3-92bd-fbc3b6770e97" providerId="ADAL" clId="{C72EFD29-4A66-4062-9AA9-47484A3F5683}" dt="2025-12-02T14:35:39.415" v="221" actId="1076"/>
          <ac:spMkLst>
            <pc:docMk/>
            <pc:sldMk cId="829359625" sldId="634"/>
            <ac:spMk id="22" creationId="{5972C56E-75E4-8875-09DD-89F1BDBE92F9}"/>
          </ac:spMkLst>
        </pc:spChg>
        <pc:spChg chg="mod">
          <ac:chgData name="Finbarr Sheehan" userId="ffae41df-49db-40f3-92bd-fbc3b6770e97" providerId="ADAL" clId="{C72EFD29-4A66-4062-9AA9-47484A3F5683}" dt="2025-12-02T14:35:36.391" v="220" actId="1076"/>
          <ac:spMkLst>
            <pc:docMk/>
            <pc:sldMk cId="829359625" sldId="634"/>
            <ac:spMk id="24" creationId="{BBF29FA8-3F14-425D-B098-2F009A8B6D3C}"/>
          </ac:spMkLst>
        </pc:spChg>
        <pc:picChg chg="mod">
          <ac:chgData name="Finbarr Sheehan" userId="ffae41df-49db-40f3-92bd-fbc3b6770e97" providerId="ADAL" clId="{C72EFD29-4A66-4062-9AA9-47484A3F5683}" dt="2025-12-02T14:35:51.688" v="223" actId="1076"/>
          <ac:picMkLst>
            <pc:docMk/>
            <pc:sldMk cId="829359625" sldId="634"/>
            <ac:picMk id="21" creationId="{3BE8CF41-502D-48C4-954B-3B81B1063FA1}"/>
          </ac:picMkLst>
        </pc:picChg>
      </pc:sldChg>
      <pc:sldChg chg="addSp delSp modSp mod">
        <pc:chgData name="Finbarr Sheehan" userId="ffae41df-49db-40f3-92bd-fbc3b6770e97" providerId="ADAL" clId="{C72EFD29-4A66-4062-9AA9-47484A3F5683}" dt="2025-12-02T14:26:41.116" v="45" actId="21"/>
        <pc:sldMkLst>
          <pc:docMk/>
          <pc:sldMk cId="1804043318" sldId="637"/>
        </pc:sldMkLst>
        <pc:picChg chg="add del">
          <ac:chgData name="Finbarr Sheehan" userId="ffae41df-49db-40f3-92bd-fbc3b6770e97" providerId="ADAL" clId="{C72EFD29-4A66-4062-9AA9-47484A3F5683}" dt="2025-12-02T14:26:41.116" v="45" actId="21"/>
          <ac:picMkLst>
            <pc:docMk/>
            <pc:sldMk cId="1804043318" sldId="637"/>
            <ac:picMk id="5" creationId="{A84BDED5-85AB-B230-0894-30DEE0BDF23E}"/>
          </ac:picMkLst>
        </pc:picChg>
        <pc:picChg chg="add mod">
          <ac:chgData name="Finbarr Sheehan" userId="ffae41df-49db-40f3-92bd-fbc3b6770e97" providerId="ADAL" clId="{C72EFD29-4A66-4062-9AA9-47484A3F5683}" dt="2025-12-02T14:26:20.792" v="44"/>
          <ac:picMkLst>
            <pc:docMk/>
            <pc:sldMk cId="1804043318" sldId="637"/>
            <ac:picMk id="6" creationId="{A84BDED5-85AB-B230-0894-30DEE0BDF23E}"/>
          </ac:picMkLst>
        </pc:picChg>
      </pc:sldChg>
      <pc:sldChg chg="addSp delSp mod">
        <pc:chgData name="Finbarr Sheehan" userId="ffae41df-49db-40f3-92bd-fbc3b6770e97" providerId="ADAL" clId="{C72EFD29-4A66-4062-9AA9-47484A3F5683}" dt="2025-12-02T14:26:42.779" v="47" actId="478"/>
        <pc:sldMkLst>
          <pc:docMk/>
          <pc:sldMk cId="2664676956" sldId="639"/>
        </pc:sldMkLst>
        <pc:picChg chg="add del">
          <ac:chgData name="Finbarr Sheehan" userId="ffae41df-49db-40f3-92bd-fbc3b6770e97" providerId="ADAL" clId="{C72EFD29-4A66-4062-9AA9-47484A3F5683}" dt="2025-12-02T14:26:41.966" v="46" actId="478"/>
          <ac:picMkLst>
            <pc:docMk/>
            <pc:sldMk cId="2664676956" sldId="639"/>
            <ac:picMk id="23" creationId="{82B2C348-A599-69A9-4465-51311DB9827F}"/>
          </ac:picMkLst>
        </pc:picChg>
        <pc:picChg chg="add del">
          <ac:chgData name="Finbarr Sheehan" userId="ffae41df-49db-40f3-92bd-fbc3b6770e97" providerId="ADAL" clId="{C72EFD29-4A66-4062-9AA9-47484A3F5683}" dt="2025-12-02T14:26:42.779" v="47" actId="478"/>
          <ac:picMkLst>
            <pc:docMk/>
            <pc:sldMk cId="2664676956" sldId="639"/>
            <ac:picMk id="25" creationId="{B2B44EE1-1E41-5812-15C9-72B43869A0B6}"/>
          </ac:picMkLst>
        </pc:picChg>
      </pc:sldChg>
      <pc:sldChg chg="modSp mod ord">
        <pc:chgData name="Finbarr Sheehan" userId="ffae41df-49db-40f3-92bd-fbc3b6770e97" providerId="ADAL" clId="{C72EFD29-4A66-4062-9AA9-47484A3F5683}" dt="2025-12-02T14:35:23.967" v="219" actId="1076"/>
        <pc:sldMkLst>
          <pc:docMk/>
          <pc:sldMk cId="2824470435" sldId="641"/>
        </pc:sldMkLst>
        <pc:spChg chg="mod">
          <ac:chgData name="Finbarr Sheehan" userId="ffae41df-49db-40f3-92bd-fbc3b6770e97" providerId="ADAL" clId="{C72EFD29-4A66-4062-9AA9-47484A3F5683}" dt="2025-12-02T14:34:50.711" v="215" actId="1076"/>
          <ac:spMkLst>
            <pc:docMk/>
            <pc:sldMk cId="2824470435" sldId="641"/>
            <ac:spMk id="4" creationId="{4497492F-75E5-C0EF-C626-DECFFDC4130A}"/>
          </ac:spMkLst>
        </pc:spChg>
        <pc:graphicFrameChg chg="mod modGraphic">
          <ac:chgData name="Finbarr Sheehan" userId="ffae41df-49db-40f3-92bd-fbc3b6770e97" providerId="ADAL" clId="{C72EFD29-4A66-4062-9AA9-47484A3F5683}" dt="2025-12-02T14:35:23.967" v="219" actId="1076"/>
          <ac:graphicFrameMkLst>
            <pc:docMk/>
            <pc:sldMk cId="2824470435" sldId="641"/>
            <ac:graphicFrameMk id="3" creationId="{C7896D41-4DDF-B214-3776-C0949D82E415}"/>
          </ac:graphicFrameMkLst>
        </pc:graphicFrameChg>
      </pc:sldChg>
      <pc:sldChg chg="ord">
        <pc:chgData name="Finbarr Sheehan" userId="ffae41df-49db-40f3-92bd-fbc3b6770e97" providerId="ADAL" clId="{C72EFD29-4A66-4062-9AA9-47484A3F5683}" dt="2025-12-02T12:20:22.167" v="38"/>
        <pc:sldMkLst>
          <pc:docMk/>
          <pc:sldMk cId="2489572118" sldId="643"/>
        </pc:sldMkLst>
      </pc:sldChg>
      <pc:sldChg chg="modSp mod ord">
        <pc:chgData name="Finbarr Sheehan" userId="ffae41df-49db-40f3-92bd-fbc3b6770e97" providerId="ADAL" clId="{C72EFD29-4A66-4062-9AA9-47484A3F5683}" dt="2025-12-02T15:45:16.489" v="231" actId="20577"/>
        <pc:sldMkLst>
          <pc:docMk/>
          <pc:sldMk cId="950476053" sldId="647"/>
        </pc:sldMkLst>
        <pc:spChg chg="mod">
          <ac:chgData name="Finbarr Sheehan" userId="ffae41df-49db-40f3-92bd-fbc3b6770e97" providerId="ADAL" clId="{C72EFD29-4A66-4062-9AA9-47484A3F5683}" dt="2025-12-02T15:45:16.489" v="231" actId="20577"/>
          <ac:spMkLst>
            <pc:docMk/>
            <pc:sldMk cId="950476053" sldId="647"/>
            <ac:spMk id="4" creationId="{16AFE344-12FD-A64F-0D84-8627F8471C33}"/>
          </ac:spMkLst>
        </pc:spChg>
        <pc:picChg chg="mod modCrop">
          <ac:chgData name="Finbarr Sheehan" userId="ffae41df-49db-40f3-92bd-fbc3b6770e97" providerId="ADAL" clId="{C72EFD29-4A66-4062-9AA9-47484A3F5683}" dt="2025-12-02T14:30:22.235" v="73" actId="732"/>
          <ac:picMkLst>
            <pc:docMk/>
            <pc:sldMk cId="950476053" sldId="647"/>
            <ac:picMk id="3" creationId="{03111E8A-230D-48D3-5964-CA1C0A0CBC0E}"/>
          </ac:picMkLst>
        </pc:picChg>
        <pc:picChg chg="mod modCrop">
          <ac:chgData name="Finbarr Sheehan" userId="ffae41df-49db-40f3-92bd-fbc3b6770e97" providerId="ADAL" clId="{C72EFD29-4A66-4062-9AA9-47484A3F5683}" dt="2025-12-02T14:31:11.983" v="81" actId="1076"/>
          <ac:picMkLst>
            <pc:docMk/>
            <pc:sldMk cId="950476053" sldId="647"/>
            <ac:picMk id="6" creationId="{F5F5596E-D7A4-36D8-09F4-EED6F10F58C4}"/>
          </ac:picMkLst>
        </pc:picChg>
        <pc:picChg chg="mod modCrop">
          <ac:chgData name="Finbarr Sheehan" userId="ffae41df-49db-40f3-92bd-fbc3b6770e97" providerId="ADAL" clId="{C72EFD29-4A66-4062-9AA9-47484A3F5683}" dt="2025-12-02T14:30:41.579" v="76" actId="732"/>
          <ac:picMkLst>
            <pc:docMk/>
            <pc:sldMk cId="950476053" sldId="647"/>
            <ac:picMk id="8" creationId="{EB4901A6-C55D-5655-9BF7-33E7F162040E}"/>
          </ac:picMkLst>
        </pc:picChg>
      </pc:sldChg>
      <pc:sldChg chg="del">
        <pc:chgData name="Finbarr Sheehan" userId="ffae41df-49db-40f3-92bd-fbc3b6770e97" providerId="ADAL" clId="{C72EFD29-4A66-4062-9AA9-47484A3F5683}" dt="2025-12-02T12:17:24.816" v="15" actId="2696"/>
        <pc:sldMkLst>
          <pc:docMk/>
          <pc:sldMk cId="1719571596" sldId="649"/>
        </pc:sldMkLst>
      </pc:sldChg>
      <pc:sldChg chg="del">
        <pc:chgData name="Finbarr Sheehan" userId="ffae41df-49db-40f3-92bd-fbc3b6770e97" providerId="ADAL" clId="{C72EFD29-4A66-4062-9AA9-47484A3F5683}" dt="2025-12-02T12:18:58.556" v="28" actId="2696"/>
        <pc:sldMkLst>
          <pc:docMk/>
          <pc:sldMk cId="3117755292" sldId="652"/>
        </pc:sldMkLst>
      </pc:sldChg>
      <pc:sldChg chg="del">
        <pc:chgData name="Finbarr Sheehan" userId="ffae41df-49db-40f3-92bd-fbc3b6770e97" providerId="ADAL" clId="{C72EFD29-4A66-4062-9AA9-47484A3F5683}" dt="2025-12-02T12:18:53.307" v="27" actId="2696"/>
        <pc:sldMkLst>
          <pc:docMk/>
          <pc:sldMk cId="3480451093" sldId="653"/>
        </pc:sldMkLst>
      </pc:sldChg>
      <pc:sldChg chg="del">
        <pc:chgData name="Finbarr Sheehan" userId="ffae41df-49db-40f3-92bd-fbc3b6770e97" providerId="ADAL" clId="{C72EFD29-4A66-4062-9AA9-47484A3F5683}" dt="2025-12-02T12:18:44.968" v="26" actId="2696"/>
        <pc:sldMkLst>
          <pc:docMk/>
          <pc:sldMk cId="2359671691" sldId="654"/>
        </pc:sldMkLst>
      </pc:sldChg>
      <pc:sldMasterChg chg="addSldLayout delSldLayout">
        <pc:chgData name="Finbarr Sheehan" userId="ffae41df-49db-40f3-92bd-fbc3b6770e97" providerId="ADAL" clId="{C72EFD29-4A66-4062-9AA9-47484A3F5683}" dt="2025-12-02T14:27:30.296" v="50" actId="2696"/>
        <pc:sldMasterMkLst>
          <pc:docMk/>
          <pc:sldMasterMk cId="1856077887" sldId="2147483648"/>
        </pc:sldMasterMkLst>
        <pc:sldLayoutChg chg="add del">
          <pc:chgData name="Finbarr Sheehan" userId="ffae41df-49db-40f3-92bd-fbc3b6770e97" providerId="ADAL" clId="{C72EFD29-4A66-4062-9AA9-47484A3F5683}" dt="2025-12-02T14:27:30.296" v="50" actId="2696"/>
          <pc:sldLayoutMkLst>
            <pc:docMk/>
            <pc:sldMasterMk cId="1856077887" sldId="2147483648"/>
            <pc:sldLayoutMk cId="2948717758" sldId="2147483680"/>
          </pc:sldLayoutMkLst>
        </pc:sldLayoutChg>
        <pc:sldLayoutChg chg="del">
          <pc:chgData name="Finbarr Sheehan" userId="ffae41df-49db-40f3-92bd-fbc3b6770e97" providerId="ADAL" clId="{C72EFD29-4A66-4062-9AA9-47484A3F5683}" dt="2025-12-02T12:17:43.365" v="17" actId="2696"/>
          <pc:sldLayoutMkLst>
            <pc:docMk/>
            <pc:sldMasterMk cId="1856077887" sldId="2147483648"/>
            <pc:sldLayoutMk cId="3941913256" sldId="2147483691"/>
          </pc:sldLayoutMkLst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45649B-4A5F-4EAD-8295-DD2E6D24DFD1}" type="doc">
      <dgm:prSet loTypeId="urn:microsoft.com/office/officeart/2018/2/layout/IconLabelDescriptionList" loCatId="icon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5D88C2F-8E44-498D-B5E6-415AF32608E3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2000" dirty="0"/>
            <a:t>4-year, Level 8 Degree</a:t>
          </a:r>
        </a:p>
        <a:p>
          <a:pPr>
            <a:lnSpc>
              <a:spcPct val="100000"/>
            </a:lnSpc>
            <a:defRPr b="1"/>
          </a:pPr>
          <a:r>
            <a:rPr lang="en-US" sz="2000" dirty="0"/>
            <a:t>Blend of Technology &amp; Business knowledge.</a:t>
          </a:r>
        </a:p>
        <a:p>
          <a:pPr>
            <a:lnSpc>
              <a:spcPct val="100000"/>
            </a:lnSpc>
            <a:defRPr b="1"/>
          </a:pPr>
          <a:r>
            <a:rPr lang="en-US" sz="2000" dirty="0"/>
            <a:t>Year 3 </a:t>
          </a:r>
        </a:p>
        <a:p>
          <a:pPr>
            <a:lnSpc>
              <a:spcPct val="100000"/>
            </a:lnSpc>
            <a:defRPr b="1"/>
          </a:pPr>
          <a:r>
            <a:rPr lang="en-US" sz="2000" dirty="0"/>
            <a:t>15-Work placement </a:t>
          </a:r>
        </a:p>
        <a:p>
          <a:pPr>
            <a:lnSpc>
              <a:spcPct val="100000"/>
            </a:lnSpc>
            <a:defRPr b="1"/>
          </a:pPr>
          <a:r>
            <a:rPr lang="en-US" sz="2000" dirty="0"/>
            <a:t>4 to 8 months</a:t>
          </a:r>
        </a:p>
      </dgm:t>
    </dgm:pt>
    <dgm:pt modelId="{094AB9E2-2654-4BEA-912D-BD7F718B4DCD}" type="parTrans" cxnId="{928990C6-9A45-4FBE-ACA3-128FB569E96A}">
      <dgm:prSet/>
      <dgm:spPr/>
      <dgm:t>
        <a:bodyPr/>
        <a:lstStyle/>
        <a:p>
          <a:endParaRPr lang="en-US"/>
        </a:p>
      </dgm:t>
    </dgm:pt>
    <dgm:pt modelId="{50A2C125-9840-4DDE-9DC6-28DEB4EC9274}" type="sibTrans" cxnId="{928990C6-9A45-4FBE-ACA3-128FB569E96A}">
      <dgm:prSet/>
      <dgm:spPr/>
      <dgm:t>
        <a:bodyPr/>
        <a:lstStyle/>
        <a:p>
          <a:endParaRPr lang="en-US"/>
        </a:p>
      </dgm:t>
    </dgm:pt>
    <dgm:pt modelId="{E76C2D12-22FD-4E30-920E-CF1DFA8E8BB1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2000"/>
            <a:t>Intake 60 students per year – the nature of the modules on the </a:t>
          </a:r>
          <a:r>
            <a:rPr lang="en-US" sz="2000" err="1"/>
            <a:t>programme</a:t>
          </a:r>
          <a:r>
            <a:rPr lang="en-US" sz="2000"/>
            <a:t> means we break that number down further: </a:t>
          </a:r>
        </a:p>
      </dgm:t>
    </dgm:pt>
    <dgm:pt modelId="{331A252C-2683-4D79-B8E2-AA4F242293C2}" type="parTrans" cxnId="{DE4466C3-0B67-414D-95A9-9983487A6222}">
      <dgm:prSet/>
      <dgm:spPr/>
      <dgm:t>
        <a:bodyPr/>
        <a:lstStyle/>
        <a:p>
          <a:endParaRPr lang="en-US"/>
        </a:p>
      </dgm:t>
    </dgm:pt>
    <dgm:pt modelId="{2D05EC2E-AC8F-4826-B7DD-815CF7DEACDD}" type="sibTrans" cxnId="{DE4466C3-0B67-414D-95A9-9983487A6222}">
      <dgm:prSet/>
      <dgm:spPr/>
      <dgm:t>
        <a:bodyPr/>
        <a:lstStyle/>
        <a:p>
          <a:endParaRPr lang="en-US"/>
        </a:p>
      </dgm:t>
    </dgm:pt>
    <dgm:pt modelId="{FD63E1BA-2908-451F-ADBB-F3C9AC05927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>
              <a:solidFill>
                <a:schemeClr val="accent6"/>
              </a:solidFill>
            </a:rPr>
            <a:t>Typically, 3 Groups of 20 students.</a:t>
          </a:r>
        </a:p>
      </dgm:t>
    </dgm:pt>
    <dgm:pt modelId="{1144518B-8426-49E0-BADE-2D0E324CF80A}" type="parTrans" cxnId="{CD2D626E-C4E0-4E5E-B244-2BFB43D0FEAE}">
      <dgm:prSet/>
      <dgm:spPr/>
      <dgm:t>
        <a:bodyPr/>
        <a:lstStyle/>
        <a:p>
          <a:endParaRPr lang="en-US"/>
        </a:p>
      </dgm:t>
    </dgm:pt>
    <dgm:pt modelId="{5E2F0A28-1EE4-4BFE-8D0D-289A27336286}" type="sibTrans" cxnId="{CD2D626E-C4E0-4E5E-B244-2BFB43D0FEAE}">
      <dgm:prSet/>
      <dgm:spPr/>
      <dgm:t>
        <a:bodyPr/>
        <a:lstStyle/>
        <a:p>
          <a:endParaRPr lang="en-US"/>
        </a:p>
      </dgm:t>
    </dgm:pt>
    <dgm:pt modelId="{F878C312-D1D6-42A4-8E80-D83FBCD22952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2000" dirty="0"/>
            <a:t>20 Hours per week of timetabled lectures and computer labs (50:50)</a:t>
          </a:r>
        </a:p>
      </dgm:t>
    </dgm:pt>
    <dgm:pt modelId="{6C32D29D-C1B3-4E49-8647-4644A083200C}" type="parTrans" cxnId="{0CB43EE8-3223-4279-A86B-EF6FB6FF1467}">
      <dgm:prSet/>
      <dgm:spPr/>
      <dgm:t>
        <a:bodyPr/>
        <a:lstStyle/>
        <a:p>
          <a:endParaRPr lang="en-US"/>
        </a:p>
      </dgm:t>
    </dgm:pt>
    <dgm:pt modelId="{2C166F67-59CA-407E-A278-57C1CFEE56AB}" type="sibTrans" cxnId="{0CB43EE8-3223-4279-A86B-EF6FB6FF1467}">
      <dgm:prSet/>
      <dgm:spPr/>
      <dgm:t>
        <a:bodyPr/>
        <a:lstStyle/>
        <a:p>
          <a:endParaRPr lang="en-US"/>
        </a:p>
      </dgm:t>
    </dgm:pt>
    <dgm:pt modelId="{08C6A69E-DB99-41A9-8218-DB6DBD650B76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>
              <a:solidFill>
                <a:schemeClr val="accent6"/>
              </a:solidFill>
            </a:rPr>
            <a:t>10 hours per week of lectures (one class group of </a:t>
          </a:r>
          <a:r>
            <a:rPr lang="en-US" sz="2000">
              <a:solidFill>
                <a:schemeClr val="accent6"/>
              </a:solidFill>
              <a:latin typeface="Calibri Light" panose="020F0302020204030204"/>
            </a:rPr>
            <a:t>60</a:t>
          </a:r>
          <a:r>
            <a:rPr lang="en-US" sz="2000">
              <a:solidFill>
                <a:schemeClr val="accent6"/>
              </a:solidFill>
            </a:rPr>
            <a:t> students)</a:t>
          </a:r>
        </a:p>
      </dgm:t>
    </dgm:pt>
    <dgm:pt modelId="{06F457C7-0E89-4F93-B2DE-4535866A1D06}" type="parTrans" cxnId="{47A2D45F-DC9D-4AC1-8A09-2F2C3DD20374}">
      <dgm:prSet/>
      <dgm:spPr/>
      <dgm:t>
        <a:bodyPr/>
        <a:lstStyle/>
        <a:p>
          <a:endParaRPr lang="en-US"/>
        </a:p>
      </dgm:t>
    </dgm:pt>
    <dgm:pt modelId="{2C2E6BF5-24BB-4394-992D-57FF3B89C4E4}" type="sibTrans" cxnId="{47A2D45F-DC9D-4AC1-8A09-2F2C3DD20374}">
      <dgm:prSet/>
      <dgm:spPr/>
      <dgm:t>
        <a:bodyPr/>
        <a:lstStyle/>
        <a:p>
          <a:endParaRPr lang="en-US"/>
        </a:p>
      </dgm:t>
    </dgm:pt>
    <dgm:pt modelId="{A77F823A-9FCE-468B-89EC-DDEE302A896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>
              <a:solidFill>
                <a:schemeClr val="accent6"/>
              </a:solidFill>
            </a:rPr>
            <a:t>10 hours per week of computer labs </a:t>
          </a:r>
        </a:p>
      </dgm:t>
    </dgm:pt>
    <dgm:pt modelId="{E9CD9383-BEA5-4D99-9057-5E41D9BB2A45}" type="parTrans" cxnId="{EDB6B160-CC9B-465F-8F0E-C194BDB50946}">
      <dgm:prSet/>
      <dgm:spPr/>
      <dgm:t>
        <a:bodyPr/>
        <a:lstStyle/>
        <a:p>
          <a:endParaRPr lang="en-US"/>
        </a:p>
      </dgm:t>
    </dgm:pt>
    <dgm:pt modelId="{B412D5C6-BEB4-41E6-AACB-9BB476F62665}" type="sibTrans" cxnId="{EDB6B160-CC9B-465F-8F0E-C194BDB50946}">
      <dgm:prSet/>
      <dgm:spPr/>
      <dgm:t>
        <a:bodyPr/>
        <a:lstStyle/>
        <a:p>
          <a:endParaRPr lang="en-US"/>
        </a:p>
      </dgm:t>
    </dgm:pt>
    <dgm:pt modelId="{21D40EEC-2515-4D06-9C4E-FECB75D97BF7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In smaller class groups you have a great opportunity to get know your lecturers and other students in your class.</a:t>
          </a:r>
        </a:p>
      </dgm:t>
    </dgm:pt>
    <dgm:pt modelId="{46191606-819A-4877-B6F0-F55E48647C5D}" type="parTrans" cxnId="{3BFA73B0-6156-4611-9CC8-FFAAC0A63350}">
      <dgm:prSet/>
      <dgm:spPr/>
      <dgm:t>
        <a:bodyPr/>
        <a:lstStyle/>
        <a:p>
          <a:endParaRPr lang="en-US"/>
        </a:p>
      </dgm:t>
    </dgm:pt>
    <dgm:pt modelId="{6F7C4480-D80D-4DE7-AEFD-A0BEDF2CE1B5}" type="sibTrans" cxnId="{3BFA73B0-6156-4611-9CC8-FFAAC0A63350}">
      <dgm:prSet/>
      <dgm:spPr/>
      <dgm:t>
        <a:bodyPr/>
        <a:lstStyle/>
        <a:p>
          <a:endParaRPr lang="en-US"/>
        </a:p>
      </dgm:t>
    </dgm:pt>
    <dgm:pt modelId="{1F08AD55-A3A8-4C39-BE35-3AF5EA6EDE74}" type="pres">
      <dgm:prSet presAssocID="{5545649B-4A5F-4EAD-8295-DD2E6D24DFD1}" presName="root" presStyleCnt="0">
        <dgm:presLayoutVars>
          <dgm:dir/>
          <dgm:resizeHandles val="exact"/>
        </dgm:presLayoutVars>
      </dgm:prSet>
      <dgm:spPr/>
    </dgm:pt>
    <dgm:pt modelId="{E4DF62A5-B5EA-437D-AE38-319EE1FBD7C9}" type="pres">
      <dgm:prSet presAssocID="{85D88C2F-8E44-498D-B5E6-415AF32608E3}" presName="compNode" presStyleCnt="0"/>
      <dgm:spPr/>
    </dgm:pt>
    <dgm:pt modelId="{2B4402EC-AD5B-47E6-B617-02E5488B7369}" type="pres">
      <dgm:prSet presAssocID="{85D88C2F-8E44-498D-B5E6-415AF32608E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ploma Roll"/>
        </a:ext>
      </dgm:extLst>
    </dgm:pt>
    <dgm:pt modelId="{4793DA77-3B3B-47FB-A4F9-0904CBD9C0AF}" type="pres">
      <dgm:prSet presAssocID="{85D88C2F-8E44-498D-B5E6-415AF32608E3}" presName="iconSpace" presStyleCnt="0"/>
      <dgm:spPr/>
    </dgm:pt>
    <dgm:pt modelId="{A9391541-0231-4FAE-B71E-5D3A8605367B}" type="pres">
      <dgm:prSet presAssocID="{85D88C2F-8E44-498D-B5E6-415AF32608E3}" presName="parTx" presStyleLbl="revTx" presStyleIdx="0" presStyleCnt="8" custLinFactNeighborX="5709">
        <dgm:presLayoutVars>
          <dgm:chMax val="0"/>
          <dgm:chPref val="0"/>
        </dgm:presLayoutVars>
      </dgm:prSet>
      <dgm:spPr/>
    </dgm:pt>
    <dgm:pt modelId="{994E8A09-B2DB-426A-A85C-AAF576DDBFFB}" type="pres">
      <dgm:prSet presAssocID="{85D88C2F-8E44-498D-B5E6-415AF32608E3}" presName="txSpace" presStyleCnt="0"/>
      <dgm:spPr/>
    </dgm:pt>
    <dgm:pt modelId="{22E57650-6DEF-4423-B5AF-FFFFE34EBF70}" type="pres">
      <dgm:prSet presAssocID="{85D88C2F-8E44-498D-B5E6-415AF32608E3}" presName="desTx" presStyleLbl="revTx" presStyleIdx="1" presStyleCnt="8">
        <dgm:presLayoutVars/>
      </dgm:prSet>
      <dgm:spPr/>
    </dgm:pt>
    <dgm:pt modelId="{95B6EE8F-C95F-4505-BDD1-39354E405CBE}" type="pres">
      <dgm:prSet presAssocID="{50A2C125-9840-4DDE-9DC6-28DEB4EC9274}" presName="sibTrans" presStyleCnt="0"/>
      <dgm:spPr/>
    </dgm:pt>
    <dgm:pt modelId="{3214C7AB-32CE-4412-B70D-2B77B01B2EF6}" type="pres">
      <dgm:prSet presAssocID="{E76C2D12-22FD-4E30-920E-CF1DFA8E8BB1}" presName="compNode" presStyleCnt="0"/>
      <dgm:spPr/>
    </dgm:pt>
    <dgm:pt modelId="{CDC5BB50-575E-4D3F-822D-95A2E8E45245}" type="pres">
      <dgm:prSet presAssocID="{E76C2D12-22FD-4E30-920E-CF1DFA8E8BB1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33804FE1-0E25-48C6-BFA1-82E95E9F58FC}" type="pres">
      <dgm:prSet presAssocID="{E76C2D12-22FD-4E30-920E-CF1DFA8E8BB1}" presName="iconSpace" presStyleCnt="0"/>
      <dgm:spPr/>
    </dgm:pt>
    <dgm:pt modelId="{53A4928C-D6B5-45B3-BDEB-063B15EB490E}" type="pres">
      <dgm:prSet presAssocID="{E76C2D12-22FD-4E30-920E-CF1DFA8E8BB1}" presName="parTx" presStyleLbl="revTx" presStyleIdx="2" presStyleCnt="8">
        <dgm:presLayoutVars>
          <dgm:chMax val="0"/>
          <dgm:chPref val="0"/>
        </dgm:presLayoutVars>
      </dgm:prSet>
      <dgm:spPr/>
    </dgm:pt>
    <dgm:pt modelId="{F7131383-0213-4F4C-86AC-666A50F6C9D9}" type="pres">
      <dgm:prSet presAssocID="{E76C2D12-22FD-4E30-920E-CF1DFA8E8BB1}" presName="txSpace" presStyleCnt="0"/>
      <dgm:spPr/>
    </dgm:pt>
    <dgm:pt modelId="{134C2108-6500-4FE7-AB20-50D55C3AE891}" type="pres">
      <dgm:prSet presAssocID="{E76C2D12-22FD-4E30-920E-CF1DFA8E8BB1}" presName="desTx" presStyleLbl="revTx" presStyleIdx="3" presStyleCnt="8" custLinFactNeighborX="-2430" custLinFactNeighborY="13390">
        <dgm:presLayoutVars/>
      </dgm:prSet>
      <dgm:spPr/>
    </dgm:pt>
    <dgm:pt modelId="{35DFC8F3-5966-4513-B797-3527DFB10367}" type="pres">
      <dgm:prSet presAssocID="{2D05EC2E-AC8F-4826-B7DD-815CF7DEACDD}" presName="sibTrans" presStyleCnt="0"/>
      <dgm:spPr/>
    </dgm:pt>
    <dgm:pt modelId="{F1D248CC-3901-406E-BE9C-8F4DB6E1BD52}" type="pres">
      <dgm:prSet presAssocID="{F878C312-D1D6-42A4-8E80-D83FBCD22952}" presName="compNode" presStyleCnt="0"/>
      <dgm:spPr/>
    </dgm:pt>
    <dgm:pt modelId="{51C32F50-93B1-43E0-9A5F-3B81AFB73E5A}" type="pres">
      <dgm:prSet presAssocID="{F878C312-D1D6-42A4-8E80-D83FBCD22952}" presName="iconRect" presStyleLbl="node1" presStyleIdx="2" presStyleCnt="4" custLinFactNeighborX="-31699" custLinFactNeighborY="5021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2D10E46D-C700-4F0C-A950-68C7AA3F0304}" type="pres">
      <dgm:prSet presAssocID="{F878C312-D1D6-42A4-8E80-D83FBCD22952}" presName="iconSpace" presStyleCnt="0"/>
      <dgm:spPr/>
    </dgm:pt>
    <dgm:pt modelId="{053D0D25-1041-4BBF-ABC2-AC9B561616B6}" type="pres">
      <dgm:prSet presAssocID="{F878C312-D1D6-42A4-8E80-D83FBCD22952}" presName="parTx" presStyleLbl="revTx" presStyleIdx="4" presStyleCnt="8" custLinFactNeighborX="-2855" custLinFactNeighborY="3611">
        <dgm:presLayoutVars>
          <dgm:chMax val="0"/>
          <dgm:chPref val="0"/>
        </dgm:presLayoutVars>
      </dgm:prSet>
      <dgm:spPr/>
    </dgm:pt>
    <dgm:pt modelId="{F0DC918B-70D4-4D2F-9D88-83FA324DF248}" type="pres">
      <dgm:prSet presAssocID="{F878C312-D1D6-42A4-8E80-D83FBCD22952}" presName="txSpace" presStyleCnt="0"/>
      <dgm:spPr/>
    </dgm:pt>
    <dgm:pt modelId="{B2136640-3BD8-4B3C-854F-B516FDB05782}" type="pres">
      <dgm:prSet presAssocID="{F878C312-D1D6-42A4-8E80-D83FBCD22952}" presName="desTx" presStyleLbl="revTx" presStyleIdx="5" presStyleCnt="8" custScaleY="247673" custLinFactNeighborX="-3058" custLinFactNeighborY="23490">
        <dgm:presLayoutVars/>
      </dgm:prSet>
      <dgm:spPr/>
    </dgm:pt>
    <dgm:pt modelId="{0FB3A78E-D3E4-48BC-A179-B46A2E3BD6F8}" type="pres">
      <dgm:prSet presAssocID="{2C166F67-59CA-407E-A278-57C1CFEE56AB}" presName="sibTrans" presStyleCnt="0"/>
      <dgm:spPr/>
    </dgm:pt>
    <dgm:pt modelId="{18808306-2F11-41A3-AD3D-C80FDF1C7C59}" type="pres">
      <dgm:prSet presAssocID="{21D40EEC-2515-4D06-9C4E-FECB75D97BF7}" presName="compNode" presStyleCnt="0"/>
      <dgm:spPr/>
    </dgm:pt>
    <dgm:pt modelId="{50FDFA01-187A-49C0-BF05-D569E1B114A5}" type="pres">
      <dgm:prSet presAssocID="{21D40EEC-2515-4D06-9C4E-FECB75D97BF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495C3D0D-CDBC-4BBB-897A-25A7EEC6314A}" type="pres">
      <dgm:prSet presAssocID="{21D40EEC-2515-4D06-9C4E-FECB75D97BF7}" presName="iconSpace" presStyleCnt="0"/>
      <dgm:spPr/>
    </dgm:pt>
    <dgm:pt modelId="{BFEE4B28-9ED4-4018-AD4B-EE535F30898C}" type="pres">
      <dgm:prSet presAssocID="{21D40EEC-2515-4D06-9C4E-FECB75D97BF7}" presName="parTx" presStyleLbl="revTx" presStyleIdx="6" presStyleCnt="8">
        <dgm:presLayoutVars>
          <dgm:chMax val="0"/>
          <dgm:chPref val="0"/>
        </dgm:presLayoutVars>
      </dgm:prSet>
      <dgm:spPr/>
    </dgm:pt>
    <dgm:pt modelId="{82B20929-9BC1-41D5-ADA8-759DA5E28D91}" type="pres">
      <dgm:prSet presAssocID="{21D40EEC-2515-4D06-9C4E-FECB75D97BF7}" presName="txSpace" presStyleCnt="0"/>
      <dgm:spPr/>
    </dgm:pt>
    <dgm:pt modelId="{BBFF5F43-D050-43C2-938C-86DBB0F92C8E}" type="pres">
      <dgm:prSet presAssocID="{21D40EEC-2515-4D06-9C4E-FECB75D97BF7}" presName="desTx" presStyleLbl="revTx" presStyleIdx="7" presStyleCnt="8">
        <dgm:presLayoutVars/>
      </dgm:prSet>
      <dgm:spPr/>
    </dgm:pt>
  </dgm:ptLst>
  <dgm:cxnLst>
    <dgm:cxn modelId="{E423DD3C-A5E2-41EF-8433-7849ADE28076}" type="presOf" srcId="{08C6A69E-DB99-41A9-8218-DB6DBD650B76}" destId="{B2136640-3BD8-4B3C-854F-B516FDB05782}" srcOrd="0" destOrd="0" presId="urn:microsoft.com/office/officeart/2018/2/layout/IconLabelDescriptionList"/>
    <dgm:cxn modelId="{F906345C-B0B9-4817-A30C-249FC3258784}" type="presOf" srcId="{5545649B-4A5F-4EAD-8295-DD2E6D24DFD1}" destId="{1F08AD55-A3A8-4C39-BE35-3AF5EA6EDE74}" srcOrd="0" destOrd="0" presId="urn:microsoft.com/office/officeart/2018/2/layout/IconLabelDescriptionList"/>
    <dgm:cxn modelId="{47A2D45F-DC9D-4AC1-8A09-2F2C3DD20374}" srcId="{F878C312-D1D6-42A4-8E80-D83FBCD22952}" destId="{08C6A69E-DB99-41A9-8218-DB6DBD650B76}" srcOrd="0" destOrd="0" parTransId="{06F457C7-0E89-4F93-B2DE-4535866A1D06}" sibTransId="{2C2E6BF5-24BB-4394-992D-57FF3B89C4E4}"/>
    <dgm:cxn modelId="{EDB6B160-CC9B-465F-8F0E-C194BDB50946}" srcId="{F878C312-D1D6-42A4-8E80-D83FBCD22952}" destId="{A77F823A-9FCE-468B-89EC-DDEE302A8967}" srcOrd="1" destOrd="0" parTransId="{E9CD9383-BEA5-4D99-9057-5E41D9BB2A45}" sibTransId="{B412D5C6-BEB4-41E6-AACB-9BB476F62665}"/>
    <dgm:cxn modelId="{20135268-8B88-480D-8C5F-90F8FB4145CC}" type="presOf" srcId="{21D40EEC-2515-4D06-9C4E-FECB75D97BF7}" destId="{BFEE4B28-9ED4-4018-AD4B-EE535F30898C}" srcOrd="0" destOrd="0" presId="urn:microsoft.com/office/officeart/2018/2/layout/IconLabelDescriptionList"/>
    <dgm:cxn modelId="{CD2D626E-C4E0-4E5E-B244-2BFB43D0FEAE}" srcId="{E76C2D12-22FD-4E30-920E-CF1DFA8E8BB1}" destId="{FD63E1BA-2908-451F-ADBB-F3C9AC059271}" srcOrd="0" destOrd="0" parTransId="{1144518B-8426-49E0-BADE-2D0E324CF80A}" sibTransId="{5E2F0A28-1EE4-4BFE-8D0D-289A27336286}"/>
    <dgm:cxn modelId="{FA2DDB8B-7A19-4700-864D-60E29E9C1AE2}" type="presOf" srcId="{F878C312-D1D6-42A4-8E80-D83FBCD22952}" destId="{053D0D25-1041-4BBF-ABC2-AC9B561616B6}" srcOrd="0" destOrd="0" presId="urn:microsoft.com/office/officeart/2018/2/layout/IconLabelDescriptionList"/>
    <dgm:cxn modelId="{AC8C7B8F-7FCC-49DC-8903-9BEEB3E60268}" type="presOf" srcId="{85D88C2F-8E44-498D-B5E6-415AF32608E3}" destId="{A9391541-0231-4FAE-B71E-5D3A8605367B}" srcOrd="0" destOrd="0" presId="urn:microsoft.com/office/officeart/2018/2/layout/IconLabelDescriptionList"/>
    <dgm:cxn modelId="{5C66ED98-A9C5-410F-A482-BEC9452DF8FE}" type="presOf" srcId="{A77F823A-9FCE-468B-89EC-DDEE302A8967}" destId="{B2136640-3BD8-4B3C-854F-B516FDB05782}" srcOrd="0" destOrd="1" presId="urn:microsoft.com/office/officeart/2018/2/layout/IconLabelDescriptionList"/>
    <dgm:cxn modelId="{3BFA73B0-6156-4611-9CC8-FFAAC0A63350}" srcId="{5545649B-4A5F-4EAD-8295-DD2E6D24DFD1}" destId="{21D40EEC-2515-4D06-9C4E-FECB75D97BF7}" srcOrd="3" destOrd="0" parTransId="{46191606-819A-4877-B6F0-F55E48647C5D}" sibTransId="{6F7C4480-D80D-4DE7-AEFD-A0BEDF2CE1B5}"/>
    <dgm:cxn modelId="{DE4466C3-0B67-414D-95A9-9983487A6222}" srcId="{5545649B-4A5F-4EAD-8295-DD2E6D24DFD1}" destId="{E76C2D12-22FD-4E30-920E-CF1DFA8E8BB1}" srcOrd="1" destOrd="0" parTransId="{331A252C-2683-4D79-B8E2-AA4F242293C2}" sibTransId="{2D05EC2E-AC8F-4826-B7DD-815CF7DEACDD}"/>
    <dgm:cxn modelId="{928990C6-9A45-4FBE-ACA3-128FB569E96A}" srcId="{5545649B-4A5F-4EAD-8295-DD2E6D24DFD1}" destId="{85D88C2F-8E44-498D-B5E6-415AF32608E3}" srcOrd="0" destOrd="0" parTransId="{094AB9E2-2654-4BEA-912D-BD7F718B4DCD}" sibTransId="{50A2C125-9840-4DDE-9DC6-28DEB4EC9274}"/>
    <dgm:cxn modelId="{0F7694E0-225B-44D3-97BA-4D62A6EEA6B8}" type="presOf" srcId="{E76C2D12-22FD-4E30-920E-CF1DFA8E8BB1}" destId="{53A4928C-D6B5-45B3-BDEB-063B15EB490E}" srcOrd="0" destOrd="0" presId="urn:microsoft.com/office/officeart/2018/2/layout/IconLabelDescriptionList"/>
    <dgm:cxn modelId="{0CB43EE8-3223-4279-A86B-EF6FB6FF1467}" srcId="{5545649B-4A5F-4EAD-8295-DD2E6D24DFD1}" destId="{F878C312-D1D6-42A4-8E80-D83FBCD22952}" srcOrd="2" destOrd="0" parTransId="{6C32D29D-C1B3-4E49-8647-4644A083200C}" sibTransId="{2C166F67-59CA-407E-A278-57C1CFEE56AB}"/>
    <dgm:cxn modelId="{D0224CEF-C55B-47EF-8CD0-1CC105373871}" type="presOf" srcId="{FD63E1BA-2908-451F-ADBB-F3C9AC059271}" destId="{134C2108-6500-4FE7-AB20-50D55C3AE891}" srcOrd="0" destOrd="0" presId="urn:microsoft.com/office/officeart/2018/2/layout/IconLabelDescriptionList"/>
    <dgm:cxn modelId="{DCCF0828-D620-47ED-A807-4A1075B0E349}" type="presParOf" srcId="{1F08AD55-A3A8-4C39-BE35-3AF5EA6EDE74}" destId="{E4DF62A5-B5EA-437D-AE38-319EE1FBD7C9}" srcOrd="0" destOrd="0" presId="urn:microsoft.com/office/officeart/2018/2/layout/IconLabelDescriptionList"/>
    <dgm:cxn modelId="{435B7C26-2DDE-4E1B-BFCC-CD5499E47870}" type="presParOf" srcId="{E4DF62A5-B5EA-437D-AE38-319EE1FBD7C9}" destId="{2B4402EC-AD5B-47E6-B617-02E5488B7369}" srcOrd="0" destOrd="0" presId="urn:microsoft.com/office/officeart/2018/2/layout/IconLabelDescriptionList"/>
    <dgm:cxn modelId="{10C041DD-87EA-46BE-95E6-EFCDC6EB5634}" type="presParOf" srcId="{E4DF62A5-B5EA-437D-AE38-319EE1FBD7C9}" destId="{4793DA77-3B3B-47FB-A4F9-0904CBD9C0AF}" srcOrd="1" destOrd="0" presId="urn:microsoft.com/office/officeart/2018/2/layout/IconLabelDescriptionList"/>
    <dgm:cxn modelId="{B9133601-C3B8-4396-A9CC-0C8713E6CFBD}" type="presParOf" srcId="{E4DF62A5-B5EA-437D-AE38-319EE1FBD7C9}" destId="{A9391541-0231-4FAE-B71E-5D3A8605367B}" srcOrd="2" destOrd="0" presId="urn:microsoft.com/office/officeart/2018/2/layout/IconLabelDescriptionList"/>
    <dgm:cxn modelId="{C06D275C-1CD3-456C-8BFC-14873DB421E9}" type="presParOf" srcId="{E4DF62A5-B5EA-437D-AE38-319EE1FBD7C9}" destId="{994E8A09-B2DB-426A-A85C-AAF576DDBFFB}" srcOrd="3" destOrd="0" presId="urn:microsoft.com/office/officeart/2018/2/layout/IconLabelDescriptionList"/>
    <dgm:cxn modelId="{01CF8897-61E2-4441-91F7-814040B9BDD6}" type="presParOf" srcId="{E4DF62A5-B5EA-437D-AE38-319EE1FBD7C9}" destId="{22E57650-6DEF-4423-B5AF-FFFFE34EBF70}" srcOrd="4" destOrd="0" presId="urn:microsoft.com/office/officeart/2018/2/layout/IconLabelDescriptionList"/>
    <dgm:cxn modelId="{E5D16E4A-6D45-4448-ABF8-7A9807BBB8A2}" type="presParOf" srcId="{1F08AD55-A3A8-4C39-BE35-3AF5EA6EDE74}" destId="{95B6EE8F-C95F-4505-BDD1-39354E405CBE}" srcOrd="1" destOrd="0" presId="urn:microsoft.com/office/officeart/2018/2/layout/IconLabelDescriptionList"/>
    <dgm:cxn modelId="{7508A286-53E5-4F6F-AB68-404BDA997F58}" type="presParOf" srcId="{1F08AD55-A3A8-4C39-BE35-3AF5EA6EDE74}" destId="{3214C7AB-32CE-4412-B70D-2B77B01B2EF6}" srcOrd="2" destOrd="0" presId="urn:microsoft.com/office/officeart/2018/2/layout/IconLabelDescriptionList"/>
    <dgm:cxn modelId="{6F5ECE05-DA26-417C-9123-508B1EE5D76F}" type="presParOf" srcId="{3214C7AB-32CE-4412-B70D-2B77B01B2EF6}" destId="{CDC5BB50-575E-4D3F-822D-95A2E8E45245}" srcOrd="0" destOrd="0" presId="urn:microsoft.com/office/officeart/2018/2/layout/IconLabelDescriptionList"/>
    <dgm:cxn modelId="{4C025D4C-806A-4043-A990-EBE1AC4F6614}" type="presParOf" srcId="{3214C7AB-32CE-4412-B70D-2B77B01B2EF6}" destId="{33804FE1-0E25-48C6-BFA1-82E95E9F58FC}" srcOrd="1" destOrd="0" presId="urn:microsoft.com/office/officeart/2018/2/layout/IconLabelDescriptionList"/>
    <dgm:cxn modelId="{EE85EB45-7C8F-4297-A449-1A9D78F90518}" type="presParOf" srcId="{3214C7AB-32CE-4412-B70D-2B77B01B2EF6}" destId="{53A4928C-D6B5-45B3-BDEB-063B15EB490E}" srcOrd="2" destOrd="0" presId="urn:microsoft.com/office/officeart/2018/2/layout/IconLabelDescriptionList"/>
    <dgm:cxn modelId="{CF6E4635-3EA7-4E2B-B07F-1D9A3F9B1F6C}" type="presParOf" srcId="{3214C7AB-32CE-4412-B70D-2B77B01B2EF6}" destId="{F7131383-0213-4F4C-86AC-666A50F6C9D9}" srcOrd="3" destOrd="0" presId="urn:microsoft.com/office/officeart/2018/2/layout/IconLabelDescriptionList"/>
    <dgm:cxn modelId="{D7960ED2-62AD-4B00-93D7-9CE3E860B8A7}" type="presParOf" srcId="{3214C7AB-32CE-4412-B70D-2B77B01B2EF6}" destId="{134C2108-6500-4FE7-AB20-50D55C3AE891}" srcOrd="4" destOrd="0" presId="urn:microsoft.com/office/officeart/2018/2/layout/IconLabelDescriptionList"/>
    <dgm:cxn modelId="{2C6D2C19-8F04-40B4-B11E-889CBA1ECB7B}" type="presParOf" srcId="{1F08AD55-A3A8-4C39-BE35-3AF5EA6EDE74}" destId="{35DFC8F3-5966-4513-B797-3527DFB10367}" srcOrd="3" destOrd="0" presId="urn:microsoft.com/office/officeart/2018/2/layout/IconLabelDescriptionList"/>
    <dgm:cxn modelId="{CCB606F1-A3D9-4F2A-910E-7FA9F25E902E}" type="presParOf" srcId="{1F08AD55-A3A8-4C39-BE35-3AF5EA6EDE74}" destId="{F1D248CC-3901-406E-BE9C-8F4DB6E1BD52}" srcOrd="4" destOrd="0" presId="urn:microsoft.com/office/officeart/2018/2/layout/IconLabelDescriptionList"/>
    <dgm:cxn modelId="{D7F90154-1A5E-4A85-AF65-CD510A3E7135}" type="presParOf" srcId="{F1D248CC-3901-406E-BE9C-8F4DB6E1BD52}" destId="{51C32F50-93B1-43E0-9A5F-3B81AFB73E5A}" srcOrd="0" destOrd="0" presId="urn:microsoft.com/office/officeart/2018/2/layout/IconLabelDescriptionList"/>
    <dgm:cxn modelId="{C9D92D9D-AF83-4E22-B1C0-AA9B57C8FED7}" type="presParOf" srcId="{F1D248CC-3901-406E-BE9C-8F4DB6E1BD52}" destId="{2D10E46D-C700-4F0C-A950-68C7AA3F0304}" srcOrd="1" destOrd="0" presId="urn:microsoft.com/office/officeart/2018/2/layout/IconLabelDescriptionList"/>
    <dgm:cxn modelId="{9840DD1C-8F14-4ECF-B063-38E6115287CB}" type="presParOf" srcId="{F1D248CC-3901-406E-BE9C-8F4DB6E1BD52}" destId="{053D0D25-1041-4BBF-ABC2-AC9B561616B6}" srcOrd="2" destOrd="0" presId="urn:microsoft.com/office/officeart/2018/2/layout/IconLabelDescriptionList"/>
    <dgm:cxn modelId="{BD7444E7-1D27-4C11-88FB-3607AA56CEBD}" type="presParOf" srcId="{F1D248CC-3901-406E-BE9C-8F4DB6E1BD52}" destId="{F0DC918B-70D4-4D2F-9D88-83FA324DF248}" srcOrd="3" destOrd="0" presId="urn:microsoft.com/office/officeart/2018/2/layout/IconLabelDescriptionList"/>
    <dgm:cxn modelId="{9AA53175-BED9-4608-8CAF-7DD395695250}" type="presParOf" srcId="{F1D248CC-3901-406E-BE9C-8F4DB6E1BD52}" destId="{B2136640-3BD8-4B3C-854F-B516FDB05782}" srcOrd="4" destOrd="0" presId="urn:microsoft.com/office/officeart/2018/2/layout/IconLabelDescriptionList"/>
    <dgm:cxn modelId="{4563D0EA-3402-496C-89F1-E7AF740D31FC}" type="presParOf" srcId="{1F08AD55-A3A8-4C39-BE35-3AF5EA6EDE74}" destId="{0FB3A78E-D3E4-48BC-A179-B46A2E3BD6F8}" srcOrd="5" destOrd="0" presId="urn:microsoft.com/office/officeart/2018/2/layout/IconLabelDescriptionList"/>
    <dgm:cxn modelId="{AB9AEE50-3D79-4E37-88E6-678AA2DA3781}" type="presParOf" srcId="{1F08AD55-A3A8-4C39-BE35-3AF5EA6EDE74}" destId="{18808306-2F11-41A3-AD3D-C80FDF1C7C59}" srcOrd="6" destOrd="0" presId="urn:microsoft.com/office/officeart/2018/2/layout/IconLabelDescriptionList"/>
    <dgm:cxn modelId="{1A4B72E4-8AF4-416C-A0AD-CD53C0E60A3B}" type="presParOf" srcId="{18808306-2F11-41A3-AD3D-C80FDF1C7C59}" destId="{50FDFA01-187A-49C0-BF05-D569E1B114A5}" srcOrd="0" destOrd="0" presId="urn:microsoft.com/office/officeart/2018/2/layout/IconLabelDescriptionList"/>
    <dgm:cxn modelId="{4FBF41F5-2A05-4CF8-A695-E075083D69B7}" type="presParOf" srcId="{18808306-2F11-41A3-AD3D-C80FDF1C7C59}" destId="{495C3D0D-CDBC-4BBB-897A-25A7EEC6314A}" srcOrd="1" destOrd="0" presId="urn:microsoft.com/office/officeart/2018/2/layout/IconLabelDescriptionList"/>
    <dgm:cxn modelId="{2A22BD63-8489-4CA1-B00A-9C76070F6A7F}" type="presParOf" srcId="{18808306-2F11-41A3-AD3D-C80FDF1C7C59}" destId="{BFEE4B28-9ED4-4018-AD4B-EE535F30898C}" srcOrd="2" destOrd="0" presId="urn:microsoft.com/office/officeart/2018/2/layout/IconLabelDescriptionList"/>
    <dgm:cxn modelId="{1E02089D-2F94-4B31-B56D-C7FA6A1EA700}" type="presParOf" srcId="{18808306-2F11-41A3-AD3D-C80FDF1C7C59}" destId="{82B20929-9BC1-41D5-ADA8-759DA5E28D91}" srcOrd="3" destOrd="0" presId="urn:microsoft.com/office/officeart/2018/2/layout/IconLabelDescriptionList"/>
    <dgm:cxn modelId="{F4FDBBA4-5896-46CA-8955-90DA3D018E7C}" type="presParOf" srcId="{18808306-2F11-41A3-AD3D-C80FDF1C7C59}" destId="{BBFF5F43-D050-43C2-938C-86DBB0F92C8E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4402EC-AD5B-47E6-B617-02E5488B7369}">
      <dsp:nvSpPr>
        <dsp:cNvPr id="0" name=""/>
        <dsp:cNvSpPr/>
      </dsp:nvSpPr>
      <dsp:spPr>
        <a:xfrm>
          <a:off x="13864" y="440"/>
          <a:ext cx="901892" cy="9018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391541-0231-4FAE-B71E-5D3A8605367B}">
      <dsp:nvSpPr>
        <dsp:cNvPr id="0" name=""/>
        <dsp:cNvSpPr/>
      </dsp:nvSpPr>
      <dsp:spPr>
        <a:xfrm>
          <a:off x="160976" y="1084386"/>
          <a:ext cx="2576834" cy="2308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/>
            <a:t>4-year, Level 8 Degree</a:t>
          </a:r>
        </a:p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/>
            <a:t>Blend of Technology &amp; Business knowledge.</a:t>
          </a:r>
        </a:p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/>
            <a:t>Year 3 </a:t>
          </a:r>
        </a:p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/>
            <a:t>15-Work placement </a:t>
          </a:r>
        </a:p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/>
            <a:t>4 to 8 months</a:t>
          </a:r>
        </a:p>
      </dsp:txBody>
      <dsp:txXfrm>
        <a:off x="160976" y="1084386"/>
        <a:ext cx="2576834" cy="2308500"/>
      </dsp:txXfrm>
    </dsp:sp>
    <dsp:sp modelId="{22E57650-6DEF-4423-B5AF-FFFFE34EBF70}">
      <dsp:nvSpPr>
        <dsp:cNvPr id="0" name=""/>
        <dsp:cNvSpPr/>
      </dsp:nvSpPr>
      <dsp:spPr>
        <a:xfrm>
          <a:off x="13864" y="3477562"/>
          <a:ext cx="2576834" cy="755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C5BB50-575E-4D3F-822D-95A2E8E45245}">
      <dsp:nvSpPr>
        <dsp:cNvPr id="0" name=""/>
        <dsp:cNvSpPr/>
      </dsp:nvSpPr>
      <dsp:spPr>
        <a:xfrm>
          <a:off x="3041645" y="440"/>
          <a:ext cx="901892" cy="90189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A4928C-D6B5-45B3-BDEB-063B15EB490E}">
      <dsp:nvSpPr>
        <dsp:cNvPr id="0" name=""/>
        <dsp:cNvSpPr/>
      </dsp:nvSpPr>
      <dsp:spPr>
        <a:xfrm>
          <a:off x="3041645" y="1084386"/>
          <a:ext cx="2576834" cy="2308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/>
            <a:t>Intake 60 students per year – the nature of the modules on the </a:t>
          </a:r>
          <a:r>
            <a:rPr lang="en-US" sz="2000" kern="1200" err="1"/>
            <a:t>programme</a:t>
          </a:r>
          <a:r>
            <a:rPr lang="en-US" sz="2000" kern="1200"/>
            <a:t> means we break that number down further: </a:t>
          </a:r>
        </a:p>
      </dsp:txBody>
      <dsp:txXfrm>
        <a:off x="3041645" y="1084386"/>
        <a:ext cx="2576834" cy="2308500"/>
      </dsp:txXfrm>
    </dsp:sp>
    <dsp:sp modelId="{134C2108-6500-4FE7-AB20-50D55C3AE891}">
      <dsp:nvSpPr>
        <dsp:cNvPr id="0" name=""/>
        <dsp:cNvSpPr/>
      </dsp:nvSpPr>
      <dsp:spPr>
        <a:xfrm>
          <a:off x="2979028" y="3478002"/>
          <a:ext cx="2576834" cy="755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accent6"/>
              </a:solidFill>
            </a:rPr>
            <a:t>Typically, 3 Groups of 20 students.</a:t>
          </a:r>
        </a:p>
      </dsp:txBody>
      <dsp:txXfrm>
        <a:off x="2979028" y="3478002"/>
        <a:ext cx="2576834" cy="755794"/>
      </dsp:txXfrm>
    </dsp:sp>
    <dsp:sp modelId="{51C32F50-93B1-43E0-9A5F-3B81AFB73E5A}">
      <dsp:nvSpPr>
        <dsp:cNvPr id="0" name=""/>
        <dsp:cNvSpPr/>
      </dsp:nvSpPr>
      <dsp:spPr>
        <a:xfrm>
          <a:off x="5783535" y="174281"/>
          <a:ext cx="901892" cy="90189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3D0D25-1041-4BBF-ABC2-AC9B561616B6}">
      <dsp:nvSpPr>
        <dsp:cNvPr id="0" name=""/>
        <dsp:cNvSpPr/>
      </dsp:nvSpPr>
      <dsp:spPr>
        <a:xfrm>
          <a:off x="5995857" y="888720"/>
          <a:ext cx="2576834" cy="2308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/>
            <a:t>20 Hours per week of timetabled lectures and computer labs (50:50)</a:t>
          </a:r>
        </a:p>
      </dsp:txBody>
      <dsp:txXfrm>
        <a:off x="5995857" y="888720"/>
        <a:ext cx="2576834" cy="2308500"/>
      </dsp:txXfrm>
    </dsp:sp>
    <dsp:sp modelId="{B2136640-3BD8-4B3C-854F-B516FDB05782}">
      <dsp:nvSpPr>
        <dsp:cNvPr id="0" name=""/>
        <dsp:cNvSpPr/>
      </dsp:nvSpPr>
      <dsp:spPr>
        <a:xfrm>
          <a:off x="5990626" y="2640484"/>
          <a:ext cx="2576834" cy="18718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accent6"/>
              </a:solidFill>
            </a:rPr>
            <a:t>10 hours per week of lectures (one class group of </a:t>
          </a:r>
          <a:r>
            <a:rPr lang="en-US" sz="2000" kern="1200">
              <a:solidFill>
                <a:schemeClr val="accent6"/>
              </a:solidFill>
              <a:latin typeface="Calibri Light" panose="020F0302020204030204"/>
            </a:rPr>
            <a:t>60</a:t>
          </a:r>
          <a:r>
            <a:rPr lang="en-US" sz="2000" kern="1200">
              <a:solidFill>
                <a:schemeClr val="accent6"/>
              </a:solidFill>
            </a:rPr>
            <a:t> students)</a:t>
          </a:r>
        </a:p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accent6"/>
              </a:solidFill>
            </a:rPr>
            <a:t>10 hours per week of computer labs </a:t>
          </a:r>
        </a:p>
      </dsp:txBody>
      <dsp:txXfrm>
        <a:off x="5990626" y="2640484"/>
        <a:ext cx="2576834" cy="1871897"/>
      </dsp:txXfrm>
    </dsp:sp>
    <dsp:sp modelId="{50FDFA01-187A-49C0-BF05-D569E1B114A5}">
      <dsp:nvSpPr>
        <dsp:cNvPr id="0" name=""/>
        <dsp:cNvSpPr/>
      </dsp:nvSpPr>
      <dsp:spPr>
        <a:xfrm>
          <a:off x="9097207" y="440"/>
          <a:ext cx="901892" cy="90189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EE4B28-9ED4-4018-AD4B-EE535F30898C}">
      <dsp:nvSpPr>
        <dsp:cNvPr id="0" name=""/>
        <dsp:cNvSpPr/>
      </dsp:nvSpPr>
      <dsp:spPr>
        <a:xfrm>
          <a:off x="9097207" y="1084386"/>
          <a:ext cx="2576834" cy="2308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200" kern="1200"/>
            <a:t>In smaller class groups you have a great opportunity to get know your lecturers and other students in your class.</a:t>
          </a:r>
        </a:p>
      </dsp:txBody>
      <dsp:txXfrm>
        <a:off x="9097207" y="1084386"/>
        <a:ext cx="2576834" cy="2308500"/>
      </dsp:txXfrm>
    </dsp:sp>
    <dsp:sp modelId="{BBFF5F43-D050-43C2-938C-86DBB0F92C8E}">
      <dsp:nvSpPr>
        <dsp:cNvPr id="0" name=""/>
        <dsp:cNvSpPr/>
      </dsp:nvSpPr>
      <dsp:spPr>
        <a:xfrm>
          <a:off x="9097207" y="3477562"/>
          <a:ext cx="2576834" cy="755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5347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5347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r">
              <a:defRPr sz="1200"/>
            </a:lvl1pPr>
          </a:lstStyle>
          <a:p>
            <a:fld id="{A40EB6DB-1A84-4250-A4AE-30E8D31AC5F0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27" tIns="45363" rIns="90727" bIns="45363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220"/>
            <a:ext cx="5438140" cy="3887361"/>
          </a:xfrm>
          <a:prstGeom prst="rect">
            <a:avLst/>
          </a:prstGeom>
        </p:spPr>
        <p:txBody>
          <a:bodyPr vert="horz" lIns="90727" tIns="45363" rIns="90727" bIns="4536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6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6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r">
              <a:defRPr sz="1200"/>
            </a:lvl1pPr>
          </a:lstStyle>
          <a:p>
            <a:fld id="{84515D27-3E1E-49A7-8D59-4438B8D0310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95921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605DB27-4F16-A846-8AEF-C541718E487B}"/>
              </a:ext>
            </a:extLst>
          </p:cNvPr>
          <p:cNvSpPr/>
          <p:nvPr userDrawn="1"/>
        </p:nvSpPr>
        <p:spPr>
          <a:xfrm>
            <a:off x="1189529" y="2833007"/>
            <a:ext cx="9589062" cy="200603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rgbClr val="FFC000"/>
              </a:solidFill>
              <a:latin typeface="IBM Plex Sans Condensed" panose="020B0506050203000203" pitchFamily="34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DB8D6F-5AB6-4348-A680-DDB80F0D18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529" y="2833007"/>
            <a:ext cx="9589062" cy="1116124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68245C-E41B-4640-8F52-C5F525EC4A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9529" y="4198769"/>
            <a:ext cx="9589062" cy="64027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395C2BB-0829-404A-B99F-4C25900C3A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437" y="5653184"/>
            <a:ext cx="3101700" cy="509077"/>
          </a:xfrm>
        </p:spPr>
        <p:txBody>
          <a:bodyPr/>
          <a:lstStyle>
            <a:lvl1pPr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Presenter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F3CC6B35-5E45-164D-90D4-44EE2E6759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437" y="6162261"/>
            <a:ext cx="3101700" cy="509077"/>
          </a:xfrm>
        </p:spPr>
        <p:txBody>
          <a:bodyPr/>
          <a:lstStyle>
            <a:lvl1pPr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Date</a:t>
            </a:r>
          </a:p>
        </p:txBody>
      </p:sp>
    </p:spTree>
    <p:extLst>
      <p:ext uri="{BB962C8B-B14F-4D97-AF65-F5344CB8AC3E}">
        <p14:creationId xmlns:p14="http://schemas.microsoft.com/office/powerpoint/2010/main" val="579030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68080-A128-834A-B40D-08BD36902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A60109-E387-BA4C-BA61-A554FAD05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567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2DDB43-4326-2746-8888-6142343AF7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1567543"/>
            <a:ext cx="2628900" cy="4024993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EAE776-6F81-8A46-89E4-EED353F089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457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91128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1052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71749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471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08940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33130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87607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907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5F9D8-80C3-6649-A8D5-43617E1CC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08" y="2"/>
            <a:ext cx="8637814" cy="14668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FCB9E-0627-7147-A3ED-E1DE7BE59C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6121"/>
            <a:ext cx="10515600" cy="39108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B74B530-12B6-B747-823B-3C5C1045E6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9088" y="1466851"/>
            <a:ext cx="11034712" cy="560732"/>
          </a:xfrm>
        </p:spPr>
        <p:txBody>
          <a:bodyPr/>
          <a:lstStyle>
            <a:lvl1pPr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Click to edit Sub-title</a:t>
            </a:r>
          </a:p>
        </p:txBody>
      </p:sp>
    </p:spTree>
    <p:extLst>
      <p:ext uri="{BB962C8B-B14F-4D97-AF65-F5344CB8AC3E}">
        <p14:creationId xmlns:p14="http://schemas.microsoft.com/office/powerpoint/2010/main" val="7154245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40185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04398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29714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011362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I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23D0F-E894-4C41-84C3-F766631C3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53DF6C-2A8A-49ED-91E3-610AD0F56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www.cit.ie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C63D21-D000-4CA7-822F-9505F8877D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28360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5F9D8-80C3-6649-A8D5-43617E1CC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08" y="2"/>
            <a:ext cx="8637814" cy="14668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FCB9E-0627-7147-A3ED-E1DE7BE59C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6121"/>
            <a:ext cx="10515600" cy="39108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B74B530-12B6-B747-823B-3C5C1045E6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9088" y="1466851"/>
            <a:ext cx="11034712" cy="560732"/>
          </a:xfrm>
        </p:spPr>
        <p:txBody>
          <a:bodyPr/>
          <a:lstStyle>
            <a:lvl1pPr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Click to edit Sub-title</a:t>
            </a:r>
          </a:p>
        </p:txBody>
      </p:sp>
    </p:spTree>
    <p:extLst>
      <p:ext uri="{BB962C8B-B14F-4D97-AF65-F5344CB8AC3E}">
        <p14:creationId xmlns:p14="http://schemas.microsoft.com/office/powerpoint/2010/main" val="3700777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DF014-E861-494D-98AC-E4B42A060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84172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3D665-C014-6546-B851-63CB867F79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780065"/>
            <a:ext cx="10515600" cy="163285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1644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D065F-8D7F-A548-B440-7C1A5BE58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3CF4A3-EBF7-C84F-8CD2-53055C3373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229DDE-4C51-764C-9B50-47CA122A9F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37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B13F1-2B26-5B47-B688-429CFAC93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57150"/>
            <a:ext cx="11069638" cy="155121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E345EA-9294-0F45-8089-1701734E5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B3D769-0B51-4B4C-ADA4-F6F238220F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A0609-075F-8C46-8A34-DA78C50F12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ABAA8D-1183-7F47-8C64-80F611963D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960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4A22C-7ACC-6046-A3C3-3ED85FF12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416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933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B803E-A9B3-9E46-8E87-800930CF2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B540FC-D1DB-ED4E-A572-90C120527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E22861-8D1D-0844-B7EF-F79E52C0E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9829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F7EE15-8F0E-024F-BA55-624CCBA992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F39149-749C-0B4B-B724-8B9169D8E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6238" y="1543050"/>
            <a:ext cx="5046662" cy="10287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4C4C5-4DAE-6D42-AD72-7A7EB5B0DC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26238" y="2669721"/>
            <a:ext cx="5046662" cy="2955472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0421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459065-5D19-3D4F-95A6-BED0F9F2A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08" y="1"/>
            <a:ext cx="8637814" cy="1646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2B00EF-FC72-3740-A195-948F5A0F19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077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71" r:id="rId13"/>
    <p:sldLayoutId id="2147483672" r:id="rId14"/>
    <p:sldLayoutId id="2147483677" r:id="rId15"/>
    <p:sldLayoutId id="2147483678" r:id="rId16"/>
    <p:sldLayoutId id="2147483679" r:id="rId17"/>
    <p:sldLayoutId id="2147483681" r:id="rId18"/>
    <p:sldLayoutId id="2147483682" r:id="rId19"/>
    <p:sldLayoutId id="2147483683" r:id="rId20"/>
    <p:sldLayoutId id="2147483684" r:id="rId21"/>
    <p:sldLayoutId id="2147483687" r:id="rId22"/>
    <p:sldLayoutId id="2147483688" r:id="rId23"/>
    <p:sldLayoutId id="2147483698" r:id="rId24"/>
    <p:sldLayoutId id="2147483699" r:id="rId2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accent2"/>
          </a:solidFill>
          <a:latin typeface="IBM Plex Sans Condensed" panose="020B050605020300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2"/>
          </a:solidFill>
          <a:latin typeface="IBM Plex Sans Condensed" panose="020B0506050203000203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b="0" i="0" kern="1200">
          <a:solidFill>
            <a:schemeClr val="accent3"/>
          </a:solidFill>
          <a:latin typeface="IBM Plex Sans Condensed" panose="020B0506050203000203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1"/>
          </a:solidFill>
          <a:latin typeface="IBM Plex Sans Condensed" panose="020B050605020300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b="0" i="0" kern="1200">
          <a:solidFill>
            <a:schemeClr val="accent2"/>
          </a:solidFill>
          <a:latin typeface="IBM Plex Sans Condensed" panose="020B050605020300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2"/>
          </a:solidFill>
          <a:latin typeface="IBM Plex Sans Condensed" panose="020B0506050203000203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communication-png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ifepathceremonies.weebly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80D43-B4CE-C883-2E30-3C84F78F7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434" y="2"/>
            <a:ext cx="8954115" cy="1538734"/>
          </a:xfrm>
        </p:spPr>
        <p:txBody>
          <a:bodyPr/>
          <a:lstStyle/>
          <a:p>
            <a:r>
              <a:rPr lang="en-US" b="1" dirty="0">
                <a:latin typeface="IBM Plex Sans Condensed"/>
              </a:rPr>
              <a:t>MT951 – Level 8</a:t>
            </a:r>
            <a:br>
              <a:rPr lang="en-US" b="1" dirty="0">
                <a:latin typeface="IBM Plex Sans Condensed"/>
              </a:rPr>
            </a:br>
            <a:endParaRPr lang="en-US" b="1" dirty="0"/>
          </a:p>
        </p:txBody>
      </p:sp>
      <p:pic>
        <p:nvPicPr>
          <p:cNvPr id="6" name="Content Placeholder 5" descr="A person looking at a computer screen&#10;&#10;Description automatically generated">
            <a:extLst>
              <a:ext uri="{FF2B5EF4-FFF2-40B4-BE49-F238E27FC236}">
                <a16:creationId xmlns:a16="http://schemas.microsoft.com/office/drawing/2014/main" id="{F5F5596E-D7A4-36D8-09F4-EED6F10F58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1" r="5923" b="12658"/>
          <a:stretch>
            <a:fillRect/>
          </a:stretch>
        </p:blipFill>
        <p:spPr>
          <a:xfrm>
            <a:off x="6547291" y="2873393"/>
            <a:ext cx="4475967" cy="2542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AFE344-12FD-A64F-0D84-8627F8471C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7025" y="1151633"/>
            <a:ext cx="11242872" cy="1416809"/>
          </a:xfrm>
        </p:spPr>
        <p:txBody>
          <a:bodyPr vert="horz" lIns="91440" tIns="45720" rIns="91440" bIns="45720" rtlCol="0" anchor="t">
            <a:normAutofit fontScale="55000" lnSpcReduction="20000"/>
          </a:bodyPr>
          <a:lstStyle/>
          <a:p>
            <a:r>
              <a:rPr lang="en-US" sz="5100" b="1" dirty="0">
                <a:solidFill>
                  <a:srgbClr val="D90727"/>
                </a:solidFill>
                <a:latin typeface="Calibri"/>
                <a:ea typeface="Calibri"/>
                <a:cs typeface="Calibri"/>
              </a:rPr>
              <a:t>BBUS (Hons) in BUSINESS TECHNOLOGY &amp; COMMUNICATIONS</a:t>
            </a:r>
            <a:br>
              <a:rPr lang="en-US" sz="5100" b="1" dirty="0">
                <a:solidFill>
                  <a:srgbClr val="D90727"/>
                </a:solidFill>
                <a:latin typeface="Calibri"/>
                <a:ea typeface="Calibri"/>
                <a:cs typeface="Calibri"/>
              </a:rPr>
            </a:br>
            <a:endParaRPr lang="en-US" sz="5100" b="1" dirty="0">
              <a:solidFill>
                <a:srgbClr val="D90727"/>
              </a:solidFill>
              <a:latin typeface="Calibri"/>
              <a:ea typeface="Calibri"/>
              <a:cs typeface="Calibri"/>
            </a:endParaRPr>
          </a:p>
          <a:p>
            <a:r>
              <a:rPr lang="en-US" b="1" dirty="0">
                <a:solidFill>
                  <a:srgbClr val="D90727"/>
                </a:solidFill>
                <a:latin typeface="Calibri"/>
                <a:ea typeface="Calibri"/>
                <a:cs typeface="Calibri"/>
              </a:rPr>
              <a:t>Presented by: </a:t>
            </a:r>
          </a:p>
          <a:p>
            <a:r>
              <a:rPr lang="en-US" b="1" dirty="0">
                <a:solidFill>
                  <a:srgbClr val="D90727"/>
                </a:solidFill>
                <a:latin typeface="Calibri"/>
                <a:ea typeface="Calibri"/>
                <a:cs typeface="Calibri"/>
              </a:rPr>
              <a:t>Finbarr Sheehan - Placement &amp; Year 4 Coordinator</a:t>
            </a:r>
            <a:endParaRPr lang="en-US" b="1" dirty="0"/>
          </a:p>
        </p:txBody>
      </p:sp>
      <p:pic>
        <p:nvPicPr>
          <p:cNvPr id="8" name="Picture 7" descr="A group of people walking on grass&#10;&#10;Description automatically generated">
            <a:extLst>
              <a:ext uri="{FF2B5EF4-FFF2-40B4-BE49-F238E27FC236}">
                <a16:creationId xmlns:a16="http://schemas.microsoft.com/office/drawing/2014/main" id="{EB4901A6-C55D-5655-9BF7-33E7F16204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01" r="30413" b="4501"/>
          <a:stretch>
            <a:fillRect/>
          </a:stretch>
        </p:blipFill>
        <p:spPr>
          <a:xfrm>
            <a:off x="3450976" y="2568442"/>
            <a:ext cx="3271325" cy="3137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111E8A-230D-48D3-5964-CA1C0A0CBC0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4815"/>
          <a:stretch>
            <a:fillRect/>
          </a:stretch>
        </p:blipFill>
        <p:spPr>
          <a:xfrm>
            <a:off x="666751" y="3181610"/>
            <a:ext cx="3354917" cy="2152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0476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C7896D41-4DDF-B214-3776-C0949D82E4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8429341"/>
              </p:ext>
            </p:extLst>
          </p:nvPr>
        </p:nvGraphicFramePr>
        <p:xfrm>
          <a:off x="0" y="1816274"/>
          <a:ext cx="11687907" cy="42337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FBC7E539-7A7F-5853-7819-1ADEE6945B8F}"/>
              </a:ext>
            </a:extLst>
          </p:cNvPr>
          <p:cNvSpPr txBox="1">
            <a:spLocks noChangeArrowheads="1"/>
          </p:cNvSpPr>
          <p:nvPr/>
        </p:nvSpPr>
        <p:spPr>
          <a:xfrm>
            <a:off x="125988" y="49043"/>
            <a:ext cx="2655065" cy="10743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accent2"/>
                </a:solidFill>
                <a:latin typeface="IBM Plex Sans Condensed" panose="020B0506050203000203" pitchFamily="34" charset="77"/>
                <a:ea typeface="+mj-ea"/>
                <a:cs typeface="+mj-cs"/>
              </a:defRPr>
            </a:lvl1pPr>
          </a:lstStyle>
          <a:p>
            <a:br>
              <a:rPr lang="en-IE" altLang="en-US" sz="2800" b="1">
                <a:latin typeface="IBM Plex Sans Condensed"/>
              </a:rPr>
            </a:br>
            <a:r>
              <a:rPr lang="en-IE" altLang="en-US" sz="4000" b="1">
                <a:latin typeface="IBM Plex Sans Condensed"/>
              </a:rPr>
              <a:t>MT951 </a:t>
            </a:r>
            <a:endParaRPr lang="en-IE" altLang="en-US" sz="4000" b="1"/>
          </a:p>
          <a:p>
            <a:r>
              <a:rPr lang="en-IE" altLang="en-US" sz="2800" b="1">
                <a:solidFill>
                  <a:srgbClr val="FF0000"/>
                </a:solidFill>
                <a:latin typeface="IBM Plex Sans Condensed"/>
              </a:rPr>
              <a:t> </a:t>
            </a:r>
            <a:br>
              <a:rPr lang="en-IE" altLang="en-US" sz="2800" b="1">
                <a:latin typeface="IBM Plex Sans Condensed"/>
              </a:rPr>
            </a:br>
            <a:endParaRPr lang="en-IE" altLang="en-US" sz="2800" b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97492F-75E5-C0EF-C626-DECFFDC4130A}"/>
              </a:ext>
            </a:extLst>
          </p:cNvPr>
          <p:cNvSpPr txBox="1"/>
          <p:nvPr/>
        </p:nvSpPr>
        <p:spPr>
          <a:xfrm>
            <a:off x="125988" y="1132114"/>
            <a:ext cx="117120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3200" b="1" dirty="0">
                <a:ln w="0"/>
                <a:solidFill>
                  <a:srgbClr val="D9072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BBUS (Hons) in BUSINESS TECHNOLOGY AND COMMUNICATIONS </a:t>
            </a:r>
          </a:p>
        </p:txBody>
      </p:sp>
    </p:spTree>
    <p:extLst>
      <p:ext uri="{BB962C8B-B14F-4D97-AF65-F5344CB8AC3E}">
        <p14:creationId xmlns:p14="http://schemas.microsoft.com/office/powerpoint/2010/main" val="2824470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1" descr="A picture containing diagram&#10;&#10;Description automatically generated">
            <a:extLst>
              <a:ext uri="{FF2B5EF4-FFF2-40B4-BE49-F238E27FC236}">
                <a16:creationId xmlns:a16="http://schemas.microsoft.com/office/drawing/2014/main" id="{3BE8CF41-502D-48C4-954B-3B81B1063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960000">
            <a:off x="2080610" y="2608063"/>
            <a:ext cx="4651144" cy="1830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52A2729-13E1-4B0C-94B0-2C310BE9AE38}"/>
              </a:ext>
            </a:extLst>
          </p:cNvPr>
          <p:cNvSpPr txBox="1">
            <a:spLocks noChangeArrowheads="1"/>
          </p:cNvSpPr>
          <p:nvPr/>
        </p:nvSpPr>
        <p:spPr>
          <a:xfrm>
            <a:off x="-4254" y="-281354"/>
            <a:ext cx="3845455" cy="1502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accent2"/>
                </a:solidFill>
                <a:latin typeface="IBM Plex Sans Condensed" panose="020B0506050203000203" pitchFamily="34" charset="77"/>
                <a:ea typeface="+mj-ea"/>
                <a:cs typeface="+mj-cs"/>
              </a:defRPr>
            </a:lvl1pPr>
          </a:lstStyle>
          <a:p>
            <a:br>
              <a:rPr lang="en-IE" altLang="en-US" b="1">
                <a:latin typeface="IBM Plex Sans Condensed"/>
              </a:rPr>
            </a:br>
            <a:r>
              <a:rPr lang="en-IE" altLang="en-US" sz="5800" b="1">
                <a:latin typeface="IBM Plex Sans Condensed"/>
              </a:rPr>
              <a:t>MT951</a:t>
            </a:r>
            <a:endParaRPr lang="en-IE" altLang="en-US" sz="4000" b="1"/>
          </a:p>
          <a:p>
            <a:r>
              <a:rPr lang="en-IE" altLang="en-US" sz="2400" b="1">
                <a:solidFill>
                  <a:srgbClr val="FF0000"/>
                </a:solidFill>
                <a:latin typeface="IBM Plex Sans Condensed"/>
              </a:rPr>
              <a:t> </a:t>
            </a:r>
            <a:br>
              <a:rPr lang="en-IE" altLang="en-US" sz="2400" b="1">
                <a:latin typeface="IBM Plex Sans Condensed"/>
              </a:rPr>
            </a:br>
            <a:endParaRPr lang="en-IE" altLang="en-US" sz="3200" b="1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F29FA8-3F14-425D-B098-2F009A8B6D3C}"/>
              </a:ext>
            </a:extLst>
          </p:cNvPr>
          <p:cNvSpPr txBox="1"/>
          <p:nvPr/>
        </p:nvSpPr>
        <p:spPr>
          <a:xfrm>
            <a:off x="203456" y="2087964"/>
            <a:ext cx="3749615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BUSINESS MODULES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Accounting 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Economics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HR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Marketing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Project Management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Business Management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Business Law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03B34D-4725-1A59-83EB-413C76D4A5C1}"/>
              </a:ext>
            </a:extLst>
          </p:cNvPr>
          <p:cNvSpPr txBox="1"/>
          <p:nvPr/>
        </p:nvSpPr>
        <p:spPr>
          <a:xfrm>
            <a:off x="-2490" y="1128029"/>
            <a:ext cx="117120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3200" b="1">
                <a:ln w="0"/>
                <a:solidFill>
                  <a:srgbClr val="D9072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BBUS (Hons) in BUSINESS TECHNOLOGY AND COMMUNICATIONS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72C56E-75E4-8875-09DD-89F1BDBE92F9}"/>
              </a:ext>
            </a:extLst>
          </p:cNvPr>
          <p:cNvSpPr txBox="1"/>
          <p:nvPr/>
        </p:nvSpPr>
        <p:spPr>
          <a:xfrm>
            <a:off x="6718518" y="2008325"/>
            <a:ext cx="5473482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SAMPLE OF IT MODULES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Communication with Technology</a:t>
            </a:r>
            <a:endParaRPr lang="en-US" sz="2400" dirty="0">
              <a:solidFill>
                <a:schemeClr val="tx2">
                  <a:lumMod val="75000"/>
                </a:schemeClr>
              </a:solidFill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Web Design Fundamentals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Business Collaboration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IS for Business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Media Publishing for Business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AI for Business Practice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Project Management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IBM Plex Sans Condensed"/>
                <a:cs typeface="Calibri"/>
              </a:rPr>
              <a:t>Digital Marketing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6E21C0-16F9-614C-9580-0487D9DB9138}"/>
              </a:ext>
            </a:extLst>
          </p:cNvPr>
          <p:cNvSpPr txBox="1"/>
          <p:nvPr/>
        </p:nvSpPr>
        <p:spPr>
          <a:xfrm>
            <a:off x="2640703" y="5510112"/>
            <a:ext cx="60960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rgbClr val="2B91EA"/>
                </a:solidFill>
                <a:hlinkClick r:id="rId4"/>
              </a:rPr>
              <a:t>https://lifepathceremonies.weebly.com</a:t>
            </a: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59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angle 83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17636" y="4577975"/>
            <a:ext cx="11482938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035EED-7D07-2303-095D-F778DA6FC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325" y="4741948"/>
            <a:ext cx="10825663" cy="8620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BLENDED INTENSIVE STUDY </a:t>
            </a:r>
            <a:r>
              <a:rPr lang="en-US" sz="4000" b="1">
                <a:solidFill>
                  <a:srgbClr val="FFFFFF"/>
                </a:solidFill>
                <a:latin typeface="+mj-lt"/>
              </a:rPr>
              <a:t>OPPORTUNITY-</a:t>
            </a:r>
            <a:r>
              <a:rPr lang="en-US" sz="40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BIP</a:t>
            </a:r>
          </a:p>
        </p:txBody>
      </p:sp>
      <p:pic>
        <p:nvPicPr>
          <p:cNvPr id="17" name="Content Placeholder 16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EDD0DAF3-86C6-09AA-1AAD-46EAA98079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" b="20602"/>
          <a:stretch/>
        </p:blipFill>
        <p:spPr>
          <a:xfrm>
            <a:off x="307840" y="321733"/>
            <a:ext cx="3793472" cy="2010551"/>
          </a:xfrm>
          <a:prstGeom prst="rect">
            <a:avLst/>
          </a:prstGeom>
        </p:spPr>
      </p:pic>
      <p:pic>
        <p:nvPicPr>
          <p:cNvPr id="21" name="Picture 20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0F5B2969-351F-AA62-B37F-ED02A0B64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6349" r="1" b="29211"/>
          <a:stretch/>
        </p:blipFill>
        <p:spPr>
          <a:xfrm>
            <a:off x="4194959" y="321735"/>
            <a:ext cx="3797570" cy="2010551"/>
          </a:xfrm>
          <a:prstGeom prst="rect">
            <a:avLst/>
          </a:prstGeom>
        </p:spPr>
      </p:pic>
      <p:pic>
        <p:nvPicPr>
          <p:cNvPr id="4" name="Content Placeholder 3" descr="A group of people in a library&#10;&#10;Description automatically generated">
            <a:extLst>
              <a:ext uri="{FF2B5EF4-FFF2-40B4-BE49-F238E27FC236}">
                <a16:creationId xmlns:a16="http://schemas.microsoft.com/office/drawing/2014/main" id="{46296129-FC93-18A2-E82C-FB8391D904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rcRect t="15106" b="31957"/>
          <a:stretch/>
        </p:blipFill>
        <p:spPr>
          <a:xfrm>
            <a:off x="8086176" y="321734"/>
            <a:ext cx="3797984" cy="2010550"/>
          </a:xfrm>
          <a:prstGeom prst="rect">
            <a:avLst/>
          </a:prstGeom>
        </p:spPr>
      </p:pic>
      <p:pic>
        <p:nvPicPr>
          <p:cNvPr id="23" name="Picture 22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ABDB84E4-0C50-A959-BD3D-0B56058A2C5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44475" r="-2" b="15788"/>
          <a:stretch/>
        </p:blipFill>
        <p:spPr>
          <a:xfrm>
            <a:off x="307840" y="2423723"/>
            <a:ext cx="3794760" cy="20105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5226F4-8D18-B66B-551A-DFC00A3BC2E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1" b="5658"/>
          <a:stretch/>
        </p:blipFill>
        <p:spPr>
          <a:xfrm>
            <a:off x="4190180" y="2422095"/>
            <a:ext cx="3794760" cy="2013804"/>
          </a:xfrm>
          <a:prstGeom prst="rect">
            <a:avLst/>
          </a:prstGeom>
        </p:spPr>
      </p:pic>
      <p:pic>
        <p:nvPicPr>
          <p:cNvPr id="18" name="Content Placeholder 8" descr="A group of people standing on a hill&#10;&#10;Description automatically generated">
            <a:extLst>
              <a:ext uri="{FF2B5EF4-FFF2-40B4-BE49-F238E27FC236}">
                <a16:creationId xmlns:a16="http://schemas.microsoft.com/office/drawing/2014/main" id="{CFEC5BF7-37E5-8204-C2C6-397B62AE67B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7138" r="1" b="29881"/>
          <a:stretch/>
        </p:blipFill>
        <p:spPr>
          <a:xfrm>
            <a:off x="8093394" y="2422097"/>
            <a:ext cx="3794760" cy="2010551"/>
          </a:xfrm>
          <a:prstGeom prst="rect">
            <a:avLst/>
          </a:prstGeom>
        </p:spPr>
      </p:pic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7963" y="5694097"/>
            <a:ext cx="91440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9572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275E5-CC7B-4F92-A18A-0CF7F14C2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84" y="-74787"/>
            <a:ext cx="8637814" cy="1466848"/>
          </a:xfrm>
        </p:spPr>
        <p:txBody>
          <a:bodyPr/>
          <a:lstStyle/>
          <a:p>
            <a:r>
              <a:rPr lang="en-IE" b="1">
                <a:latin typeface="IBM Plex Sans Condensed"/>
              </a:rPr>
              <a:t>MT951 </a:t>
            </a:r>
            <a:r>
              <a:rPr lang="en-IE">
                <a:latin typeface="IBM Plex Sans Condensed"/>
              </a:rPr>
              <a:t>– </a:t>
            </a:r>
            <a:r>
              <a:rPr lang="en-IE" b="1">
                <a:latin typeface="IBM Plex Sans Condensed"/>
              </a:rPr>
              <a:t>Year 3 Work Placement</a:t>
            </a:r>
            <a:endParaRPr lang="en-IE" b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DFB481-A0D6-79DD-958B-53BF54D4E921}"/>
              </a:ext>
            </a:extLst>
          </p:cNvPr>
          <p:cNvSpPr txBox="1"/>
          <p:nvPr/>
        </p:nvSpPr>
        <p:spPr>
          <a:xfrm>
            <a:off x="2622159" y="2497722"/>
            <a:ext cx="3078723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IE" sz="2400" b="1" dirty="0">
                <a:latin typeface="-apple-system"/>
              </a:rPr>
              <a:t>Supply Chain Planner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BD5A6F-3CC3-CEE4-D3F7-4258E31F9A8B}"/>
              </a:ext>
            </a:extLst>
          </p:cNvPr>
          <p:cNvSpPr txBox="1"/>
          <p:nvPr/>
        </p:nvSpPr>
        <p:spPr>
          <a:xfrm>
            <a:off x="8300288" y="4732188"/>
            <a:ext cx="3707176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IE" sz="2400" b="1" dirty="0">
                <a:latin typeface="-apple-system"/>
              </a:rPr>
              <a:t>Information Technology Support Assistant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E6CEB5-2954-963E-17F0-02A1AE258EF5}"/>
              </a:ext>
            </a:extLst>
          </p:cNvPr>
          <p:cNvSpPr txBox="1"/>
          <p:nvPr/>
        </p:nvSpPr>
        <p:spPr>
          <a:xfrm>
            <a:off x="8622343" y="2494540"/>
            <a:ext cx="3182113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>
                <a:cs typeface="Calibri"/>
              </a:rPr>
              <a:t>Logistics</a:t>
            </a:r>
          </a:p>
        </p:txBody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25215FA8-0F40-3E67-0C6D-C59879ADFE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5803" y="248335"/>
            <a:ext cx="11034712" cy="56073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ct val="0"/>
              </a:spcBef>
            </a:pPr>
            <a:endParaRPr lang="en-IE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spcBef>
                <a:spcPct val="0"/>
              </a:spcBef>
            </a:pPr>
            <a:endParaRPr lang="en-IE" sz="2600" b="1">
              <a:solidFill>
                <a:schemeClr val="accent1">
                  <a:lumMod val="75000"/>
                </a:schemeClr>
              </a:solidFill>
              <a:latin typeface="IBM Plex Sans Condensed"/>
            </a:endParaRPr>
          </a:p>
        </p:txBody>
      </p:sp>
      <p:pic>
        <p:nvPicPr>
          <p:cNvPr id="3" name="Picture 2" descr="A purple circle with white letters&#10;&#10;Description automatically generated">
            <a:extLst>
              <a:ext uri="{FF2B5EF4-FFF2-40B4-BE49-F238E27FC236}">
                <a16:creationId xmlns:a16="http://schemas.microsoft.com/office/drawing/2014/main" id="{4A9B9F0F-1341-317E-7CD6-262A4317C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3492" y="1293556"/>
            <a:ext cx="1308919" cy="1198306"/>
          </a:xfrm>
          <a:prstGeom prst="rect">
            <a:avLst/>
          </a:prstGeom>
        </p:spPr>
      </p:pic>
      <p:pic>
        <p:nvPicPr>
          <p:cNvPr id="8" name="Picture 7" descr="Heather Savage">
            <a:extLst>
              <a:ext uri="{FF2B5EF4-FFF2-40B4-BE49-F238E27FC236}">
                <a16:creationId xmlns:a16="http://schemas.microsoft.com/office/drawing/2014/main" id="{3F6211E3-0E88-D625-FC5F-A05C0D10B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178" y="1161435"/>
            <a:ext cx="2224546" cy="21262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Fionn Kelly">
            <a:extLst>
              <a:ext uri="{FF2B5EF4-FFF2-40B4-BE49-F238E27FC236}">
                <a16:creationId xmlns:a16="http://schemas.microsoft.com/office/drawing/2014/main" id="{C75F899D-378B-4FC8-3AC7-2E56157D02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742" y="3699386"/>
            <a:ext cx="2163098" cy="21630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 descr="Gas Networks Ireland logo">
            <a:extLst>
              <a:ext uri="{FF2B5EF4-FFF2-40B4-BE49-F238E27FC236}">
                <a16:creationId xmlns:a16="http://schemas.microsoft.com/office/drawing/2014/main" id="{BE9BA74A-DAAB-550A-2EC2-F51987D272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3976" y="3628719"/>
            <a:ext cx="1653048" cy="1456402"/>
          </a:xfrm>
          <a:prstGeom prst="rect">
            <a:avLst/>
          </a:prstGeom>
        </p:spPr>
      </p:pic>
      <p:pic>
        <p:nvPicPr>
          <p:cNvPr id="14" name="Picture 13" descr="Evan Murphy">
            <a:extLst>
              <a:ext uri="{FF2B5EF4-FFF2-40B4-BE49-F238E27FC236}">
                <a16:creationId xmlns:a16="http://schemas.microsoft.com/office/drawing/2014/main" id="{5CD00B3C-D82C-D066-BC3E-3402523D4E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741" y="1290482"/>
            <a:ext cx="2126227" cy="21508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Picture 21" descr="Flex logo">
            <a:extLst>
              <a:ext uri="{FF2B5EF4-FFF2-40B4-BE49-F238E27FC236}">
                <a16:creationId xmlns:a16="http://schemas.microsoft.com/office/drawing/2014/main" id="{972246C6-422A-303D-2C3A-216410D22F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3976" y="1146073"/>
            <a:ext cx="1493273" cy="1210594"/>
          </a:xfrm>
          <a:prstGeom prst="rect">
            <a:avLst/>
          </a:prstGeom>
        </p:spPr>
      </p:pic>
      <p:pic>
        <p:nvPicPr>
          <p:cNvPr id="23" name="Picture 22" descr="ABP Food Group logo">
            <a:extLst>
              <a:ext uri="{FF2B5EF4-FFF2-40B4-BE49-F238E27FC236}">
                <a16:creationId xmlns:a16="http://schemas.microsoft.com/office/drawing/2014/main" id="{82B2C348-A599-69A9-4465-51311DB982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12428" y="3284588"/>
            <a:ext cx="1296629" cy="144411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BDED358-7493-3CAD-B220-EEEA678013BD}"/>
              </a:ext>
            </a:extLst>
          </p:cNvPr>
          <p:cNvSpPr txBox="1"/>
          <p:nvPr/>
        </p:nvSpPr>
        <p:spPr>
          <a:xfrm>
            <a:off x="3052319" y="5346703"/>
            <a:ext cx="2515015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IE" sz="2400" b="1">
                <a:latin typeface="-apple-system"/>
              </a:rPr>
              <a:t>Intern Shipper Services</a:t>
            </a:r>
          </a:p>
        </p:txBody>
      </p:sp>
      <p:pic>
        <p:nvPicPr>
          <p:cNvPr id="25" name="Picture 24" descr="Rachel O Driscoll">
            <a:extLst>
              <a:ext uri="{FF2B5EF4-FFF2-40B4-BE49-F238E27FC236}">
                <a16:creationId xmlns:a16="http://schemas.microsoft.com/office/drawing/2014/main" id="{B2B44EE1-1E41-5812-15C9-72B43869A0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02710" y="3539612"/>
            <a:ext cx="2421194" cy="23843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D6A98E-57F4-2447-098D-AF1071F7C729}"/>
              </a:ext>
            </a:extLst>
          </p:cNvPr>
          <p:cNvSpPr txBox="1"/>
          <p:nvPr/>
        </p:nvSpPr>
        <p:spPr>
          <a:xfrm>
            <a:off x="130342" y="200525"/>
            <a:ext cx="30078" cy="401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676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2E2872-5193-7788-93D0-D0910B28C595}"/>
              </a:ext>
            </a:extLst>
          </p:cNvPr>
          <p:cNvSpPr txBox="1"/>
          <p:nvPr/>
        </p:nvSpPr>
        <p:spPr>
          <a:xfrm>
            <a:off x="1155556" y="6214530"/>
            <a:ext cx="4284418" cy="32173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5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GRADUATES</a:t>
            </a:r>
          </a:p>
        </p:txBody>
      </p:sp>
      <p:pic>
        <p:nvPicPr>
          <p:cNvPr id="5" name="Picture 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A84BDED5-85AB-B230-0894-30DEE0BDF2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8" b="2"/>
          <a:stretch/>
        </p:blipFill>
        <p:spPr>
          <a:xfrm>
            <a:off x="91441" y="62158"/>
            <a:ext cx="12100560" cy="67336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D562C4-9D2E-9633-D517-DB19AFEE1D05}"/>
              </a:ext>
            </a:extLst>
          </p:cNvPr>
          <p:cNvSpPr txBox="1"/>
          <p:nvPr/>
        </p:nvSpPr>
        <p:spPr>
          <a:xfrm>
            <a:off x="170447" y="270710"/>
            <a:ext cx="1724526" cy="872289"/>
          </a:xfrm>
          <a:prstGeom prst="rect">
            <a:avLst/>
          </a:prstGeom>
          <a:solidFill>
            <a:schemeClr val="bg2"/>
          </a:solidFill>
          <a:ln w="6350">
            <a:solidFill>
              <a:schemeClr val="bg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10AB99-EA92-6D29-380D-E7AF24ABAD90}"/>
              </a:ext>
            </a:extLst>
          </p:cNvPr>
          <p:cNvSpPr txBox="1"/>
          <p:nvPr/>
        </p:nvSpPr>
        <p:spPr>
          <a:xfrm>
            <a:off x="246308" y="441761"/>
            <a:ext cx="2443522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4400" b="1">
                <a:solidFill>
                  <a:schemeClr val="accent2"/>
                </a:solidFill>
                <a:ea typeface="Calibri"/>
                <a:cs typeface="Calibri"/>
              </a:rPr>
              <a:t>MT951</a:t>
            </a:r>
          </a:p>
        </p:txBody>
      </p:sp>
    </p:spTree>
    <p:extLst>
      <p:ext uri="{BB962C8B-B14F-4D97-AF65-F5344CB8AC3E}">
        <p14:creationId xmlns:p14="http://schemas.microsoft.com/office/powerpoint/2010/main" val="1804043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Content Placeholder 1">
            <a:extLst>
              <a:ext uri="{FF2B5EF4-FFF2-40B4-BE49-F238E27FC236}">
                <a16:creationId xmlns:a16="http://schemas.microsoft.com/office/drawing/2014/main" id="{EE99B0FA-0A0C-45D0-9D7E-9C24AF9C23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897775"/>
            <a:ext cx="7772400" cy="5198225"/>
          </a:xfrm>
        </p:spPr>
        <p:txBody>
          <a:bodyPr/>
          <a:lstStyle/>
          <a:p>
            <a:pPr marL="0" indent="0" algn="ctr">
              <a:buNone/>
            </a:pPr>
            <a:r>
              <a:rPr lang="en-IE" altLang="en-US" b="1"/>
              <a:t>Thank you for your time</a:t>
            </a:r>
          </a:p>
          <a:p>
            <a:endParaRPr lang="en-IE" altLang="en-US"/>
          </a:p>
        </p:txBody>
      </p:sp>
      <p:pic>
        <p:nvPicPr>
          <p:cNvPr id="80900" name="Picture 3">
            <a:extLst>
              <a:ext uri="{FF2B5EF4-FFF2-40B4-BE49-F238E27FC236}">
                <a16:creationId xmlns:a16="http://schemas.microsoft.com/office/drawing/2014/main" id="{ABFA8681-20D6-47F7-B16E-A65A7EF94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266" y="1912100"/>
            <a:ext cx="5424488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284F80"/>
      </a:dk2>
      <a:lt2>
        <a:srgbClr val="FFFFFF"/>
      </a:lt2>
      <a:accent1>
        <a:srgbClr val="D90727"/>
      </a:accent1>
      <a:accent2>
        <a:srgbClr val="00A2FF"/>
      </a:accent2>
      <a:accent3>
        <a:srgbClr val="EEAF00"/>
      </a:accent3>
      <a:accent4>
        <a:srgbClr val="326194"/>
      </a:accent4>
      <a:accent5>
        <a:srgbClr val="6C98C1"/>
      </a:accent5>
      <a:accent6>
        <a:srgbClr val="8C2B3E"/>
      </a:accent6>
      <a:hlink>
        <a:srgbClr val="284F80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b1238ce-50b7-43c7-9ec8-5ed7d8aa25dc" xsi:nil="true"/>
    <lcf76f155ced4ddcb4097134ff3c332f xmlns="18e9ed8e-7a20-4cbf-8784-f45c3bcd406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47A918F8E15864FADD51F93B3F0F751" ma:contentTypeVersion="16" ma:contentTypeDescription="Create a new document." ma:contentTypeScope="" ma:versionID="cf9972ef84bd5b15e31b3231ad96863f">
  <xsd:schema xmlns:xsd="http://www.w3.org/2001/XMLSchema" xmlns:xs="http://www.w3.org/2001/XMLSchema" xmlns:p="http://schemas.microsoft.com/office/2006/metadata/properties" xmlns:ns2="8b1238ce-50b7-43c7-9ec8-5ed7d8aa25dc" xmlns:ns3="18e9ed8e-7a20-4cbf-8784-f45c3bcd406a" targetNamespace="http://schemas.microsoft.com/office/2006/metadata/properties" ma:root="true" ma:fieldsID="e114714e3344d32ddd71ea66a92b9684" ns2:_="" ns3:_="">
    <xsd:import namespace="8b1238ce-50b7-43c7-9ec8-5ed7d8aa25dc"/>
    <xsd:import namespace="18e9ed8e-7a20-4cbf-8784-f45c3bcd406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1238ce-50b7-43c7-9ec8-5ed7d8aa25d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87fd0feb-964a-4557-b001-5f9e51a9a63d}" ma:internalName="TaxCatchAll" ma:showField="CatchAllData" ma:web="8b1238ce-50b7-43c7-9ec8-5ed7d8aa25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e9ed8e-7a20-4cbf-8784-f45c3bcd40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6ddf0ec-e3a3-41fd-b379-e0d45b06425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CBF6C7-4C8F-41D4-88FA-BFB2C434C3F4}">
  <ds:schemaRefs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elements/1.1/"/>
    <ds:schemaRef ds:uri="18e9ed8e-7a20-4cbf-8784-f45c3bcd406a"/>
    <ds:schemaRef ds:uri="8b1238ce-50b7-43c7-9ec8-5ed7d8aa25d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76C6BCB-24BE-428D-9117-EA4141AB3954}">
  <ds:schemaRefs>
    <ds:schemaRef ds:uri="18e9ed8e-7a20-4cbf-8784-f45c3bcd406a"/>
    <ds:schemaRef ds:uri="8b1238ce-50b7-43c7-9ec8-5ed7d8aa25d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F6CC452-67C2-4C36-B0FB-C76058152C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1212</TotalTime>
  <Words>232</Words>
  <Application>Microsoft Office PowerPoint</Application>
  <PresentationFormat>Widescreen</PresentationFormat>
  <Paragraphs>48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Calibri Light</vt:lpstr>
      <vt:lpstr>IBM Plex Sans Condensed</vt:lpstr>
      <vt:lpstr>-apple-system</vt:lpstr>
      <vt:lpstr>Calibri</vt:lpstr>
      <vt:lpstr>Arial</vt:lpstr>
      <vt:lpstr>Office Theme</vt:lpstr>
      <vt:lpstr>MT951 – Level 8 </vt:lpstr>
      <vt:lpstr>PowerPoint Presentation</vt:lpstr>
      <vt:lpstr>PowerPoint Presentation</vt:lpstr>
      <vt:lpstr>BLENDED INTENSIVE STUDY OPPORTUNITY- BIP</vt:lpstr>
      <vt:lpstr>MT951 – Year 3 Work Placement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Department of Management &amp; Enterprise</dc:title>
  <dc:creator>tech</dc:creator>
  <cp:lastModifiedBy>Finbarr Sheehan</cp:lastModifiedBy>
  <cp:revision>5</cp:revision>
  <dcterms:created xsi:type="dcterms:W3CDTF">2023-11-03T16:59:37Z</dcterms:created>
  <dcterms:modified xsi:type="dcterms:W3CDTF">2025-12-02T15:45:25Z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0x010100947A918F8E15864FADD51F93B3F0F751</vt:lpwstr>
  </property>
  <property fmtid="{D5CDD505-2E9C-101B-9397-08002B2CF9AE}" pid="3" name="MediaServiceImageTags">
    <vt:lpwstr/>
  </property>
</Properties>
</file>