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65" r:id="rId5"/>
    <p:sldId id="291" r:id="rId6"/>
    <p:sldId id="322" r:id="rId7"/>
    <p:sldId id="300" r:id="rId8"/>
    <p:sldId id="257" r:id="rId9"/>
    <p:sldId id="259" r:id="rId10"/>
    <p:sldId id="302" r:id="rId11"/>
    <p:sldId id="273" r:id="rId12"/>
    <p:sldId id="276" r:id="rId13"/>
    <p:sldId id="306" r:id="rId14"/>
    <p:sldId id="310" r:id="rId15"/>
    <p:sldId id="323" r:id="rId16"/>
    <p:sldId id="324" r:id="rId17"/>
    <p:sldId id="311" r:id="rId18"/>
    <p:sldId id="321" r:id="rId19"/>
    <p:sldId id="326" r:id="rId20"/>
    <p:sldId id="320" r:id="rId21"/>
    <p:sldId id="325" r:id="rId2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6816" userDrawn="1">
          <p15:clr>
            <a:srgbClr val="A4A3A4"/>
          </p15:clr>
        </p15:guide>
        <p15:guide id="3" pos="816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F7A3D4-5A45-485D-8747-7E6907E2485D}" v="20" dt="2025-12-03T10:37:58.425"/>
  </p1510:revLst>
</p1510:revInfo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Medium Style 1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8" autoAdjust="0"/>
    <p:restoredTop sz="95238" autoAdjust="0"/>
  </p:normalViewPr>
  <p:slideViewPr>
    <p:cSldViewPr>
      <p:cViewPr varScale="1">
        <p:scale>
          <a:sx n="122" d="100"/>
          <a:sy n="122" d="100"/>
        </p:scale>
        <p:origin x="520" y="192"/>
      </p:cViewPr>
      <p:guideLst>
        <p:guide pos="3840"/>
        <p:guide pos="6816"/>
        <p:guide pos="81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J O Mahony" userId="21325bdd-fbdf-433b-ba8b-51653f009c2e" providerId="ADAL" clId="{AAFD7B26-0C3E-4FF8-BE27-9CBC52E574F9}"/>
    <pc:docChg chg="undo custSel addSld delSld modSld sldOrd">
      <pc:chgData name="Michael J O Mahony" userId="21325bdd-fbdf-433b-ba8b-51653f009c2e" providerId="ADAL" clId="{AAFD7B26-0C3E-4FF8-BE27-9CBC52E574F9}" dt="2025-12-03T10:38:03.049" v="415" actId="20577"/>
      <pc:docMkLst>
        <pc:docMk/>
      </pc:docMkLst>
      <pc:sldChg chg="add modTransition">
        <pc:chgData name="Michael J O Mahony" userId="21325bdd-fbdf-433b-ba8b-51653f009c2e" providerId="ADAL" clId="{AAFD7B26-0C3E-4FF8-BE27-9CBC52E574F9}" dt="2025-12-03T09:59:27.492" v="130"/>
        <pc:sldMkLst>
          <pc:docMk/>
          <pc:sldMk cId="1578695792" sldId="257"/>
        </pc:sldMkLst>
      </pc:sldChg>
      <pc:sldChg chg="add modTransition">
        <pc:chgData name="Michael J O Mahony" userId="21325bdd-fbdf-433b-ba8b-51653f009c2e" providerId="ADAL" clId="{AAFD7B26-0C3E-4FF8-BE27-9CBC52E574F9}" dt="2025-12-03T09:59:27.492" v="130"/>
        <pc:sldMkLst>
          <pc:docMk/>
          <pc:sldMk cId="281644993" sldId="259"/>
        </pc:sldMkLst>
      </pc:sldChg>
      <pc:sldChg chg="addSp modSp mod">
        <pc:chgData name="Michael J O Mahony" userId="21325bdd-fbdf-433b-ba8b-51653f009c2e" providerId="ADAL" clId="{AAFD7B26-0C3E-4FF8-BE27-9CBC52E574F9}" dt="2025-12-03T10:28:47.111" v="358" actId="1076"/>
        <pc:sldMkLst>
          <pc:docMk/>
          <pc:sldMk cId="2798809327" sldId="265"/>
        </pc:sldMkLst>
        <pc:spChg chg="add mod">
          <ac:chgData name="Michael J O Mahony" userId="21325bdd-fbdf-433b-ba8b-51653f009c2e" providerId="ADAL" clId="{AAFD7B26-0C3E-4FF8-BE27-9CBC52E574F9}" dt="2025-12-03T10:28:47.111" v="358" actId="1076"/>
          <ac:spMkLst>
            <pc:docMk/>
            <pc:sldMk cId="2798809327" sldId="265"/>
            <ac:spMk id="3" creationId="{9535FA4B-11D7-B586-E969-D4179E03452A}"/>
          </ac:spMkLst>
        </pc:spChg>
      </pc:sldChg>
      <pc:sldChg chg="add modTransition">
        <pc:chgData name="Michael J O Mahony" userId="21325bdd-fbdf-433b-ba8b-51653f009c2e" providerId="ADAL" clId="{AAFD7B26-0C3E-4FF8-BE27-9CBC52E574F9}" dt="2025-12-03T09:59:27.492" v="130"/>
        <pc:sldMkLst>
          <pc:docMk/>
          <pc:sldMk cId="3783966094" sldId="273"/>
        </pc:sldMkLst>
      </pc:sldChg>
      <pc:sldChg chg="add modTransition">
        <pc:chgData name="Michael J O Mahony" userId="21325bdd-fbdf-433b-ba8b-51653f009c2e" providerId="ADAL" clId="{AAFD7B26-0C3E-4FF8-BE27-9CBC52E574F9}" dt="2025-12-03T09:59:27.492" v="130"/>
        <pc:sldMkLst>
          <pc:docMk/>
          <pc:sldMk cId="2047416533" sldId="276"/>
        </pc:sldMkLst>
      </pc:sldChg>
      <pc:sldChg chg="ord">
        <pc:chgData name="Michael J O Mahony" userId="21325bdd-fbdf-433b-ba8b-51653f009c2e" providerId="ADAL" clId="{AAFD7B26-0C3E-4FF8-BE27-9CBC52E574F9}" dt="2025-12-03T10:00:24.092" v="133"/>
        <pc:sldMkLst>
          <pc:docMk/>
          <pc:sldMk cId="2612081754" sldId="302"/>
        </pc:sldMkLst>
      </pc:sldChg>
      <pc:sldChg chg="modSp del mod">
        <pc:chgData name="Michael J O Mahony" userId="21325bdd-fbdf-433b-ba8b-51653f009c2e" providerId="ADAL" clId="{AAFD7B26-0C3E-4FF8-BE27-9CBC52E574F9}" dt="2025-12-03T10:14:58.350" v="172" actId="47"/>
        <pc:sldMkLst>
          <pc:docMk/>
          <pc:sldMk cId="580405510" sldId="303"/>
        </pc:sldMkLst>
        <pc:graphicFrameChg chg="mod modGraphic">
          <ac:chgData name="Michael J O Mahony" userId="21325bdd-fbdf-433b-ba8b-51653f009c2e" providerId="ADAL" clId="{AAFD7B26-0C3E-4FF8-BE27-9CBC52E574F9}" dt="2025-12-03T09:56:32.088" v="129" actId="20577"/>
          <ac:graphicFrameMkLst>
            <pc:docMk/>
            <pc:sldMk cId="580405510" sldId="303"/>
            <ac:graphicFrameMk id="5" creationId="{5080F529-8079-7153-1719-9A72AB60B843}"/>
          </ac:graphicFrameMkLst>
        </pc:graphicFrameChg>
      </pc:sldChg>
      <pc:sldChg chg="del">
        <pc:chgData name="Michael J O Mahony" userId="21325bdd-fbdf-433b-ba8b-51653f009c2e" providerId="ADAL" clId="{AAFD7B26-0C3E-4FF8-BE27-9CBC52E574F9}" dt="2025-12-03T10:15:26.859" v="173" actId="47"/>
        <pc:sldMkLst>
          <pc:docMk/>
          <pc:sldMk cId="3051237780" sldId="308"/>
        </pc:sldMkLst>
      </pc:sldChg>
      <pc:sldChg chg="addSp delSp modSp mod">
        <pc:chgData name="Michael J O Mahony" userId="21325bdd-fbdf-433b-ba8b-51653f009c2e" providerId="ADAL" clId="{AAFD7B26-0C3E-4FF8-BE27-9CBC52E574F9}" dt="2025-12-03T10:09:03.842" v="149" actId="255"/>
        <pc:sldMkLst>
          <pc:docMk/>
          <pc:sldMk cId="610616894" sldId="311"/>
        </pc:sldMkLst>
        <pc:spChg chg="mod">
          <ac:chgData name="Michael J O Mahony" userId="21325bdd-fbdf-433b-ba8b-51653f009c2e" providerId="ADAL" clId="{AAFD7B26-0C3E-4FF8-BE27-9CBC52E574F9}" dt="2025-12-03T10:08:34.105" v="141" actId="20577"/>
          <ac:spMkLst>
            <pc:docMk/>
            <pc:sldMk cId="610616894" sldId="311"/>
            <ac:spMk id="2" creationId="{33FF9918-4B5F-DBD2-6CEB-94E98FC3534A}"/>
          </ac:spMkLst>
        </pc:spChg>
        <pc:spChg chg="mod">
          <ac:chgData name="Michael J O Mahony" userId="21325bdd-fbdf-433b-ba8b-51653f009c2e" providerId="ADAL" clId="{AAFD7B26-0C3E-4FF8-BE27-9CBC52E574F9}" dt="2025-12-03T10:09:03.842" v="149" actId="255"/>
          <ac:spMkLst>
            <pc:docMk/>
            <pc:sldMk cId="610616894" sldId="311"/>
            <ac:spMk id="3" creationId="{8CB38C67-8C0D-4B29-A857-3F627821D173}"/>
          </ac:spMkLst>
        </pc:spChg>
        <pc:spChg chg="add del mod">
          <ac:chgData name="Michael J O Mahony" userId="21325bdd-fbdf-433b-ba8b-51653f009c2e" providerId="ADAL" clId="{AAFD7B26-0C3E-4FF8-BE27-9CBC52E574F9}" dt="2025-12-03T10:08:37.840" v="143" actId="478"/>
          <ac:spMkLst>
            <pc:docMk/>
            <pc:sldMk cId="610616894" sldId="311"/>
            <ac:spMk id="6" creationId="{CA70291C-9044-8861-2353-D0913D51C80E}"/>
          </ac:spMkLst>
        </pc:spChg>
        <pc:picChg chg="del">
          <ac:chgData name="Michael J O Mahony" userId="21325bdd-fbdf-433b-ba8b-51653f009c2e" providerId="ADAL" clId="{AAFD7B26-0C3E-4FF8-BE27-9CBC52E574F9}" dt="2025-12-03T10:08:36.342" v="142" actId="478"/>
          <ac:picMkLst>
            <pc:docMk/>
            <pc:sldMk cId="610616894" sldId="311"/>
            <ac:picMk id="5" creationId="{E79A8499-C3F3-BAB6-8870-02F54434D1D3}"/>
          </ac:picMkLst>
        </pc:picChg>
      </pc:sldChg>
      <pc:sldChg chg="modSp del mod">
        <pc:chgData name="Michael J O Mahony" userId="21325bdd-fbdf-433b-ba8b-51653f009c2e" providerId="ADAL" clId="{AAFD7B26-0C3E-4FF8-BE27-9CBC52E574F9}" dt="2025-12-03T09:59:50.265" v="131" actId="47"/>
        <pc:sldMkLst>
          <pc:docMk/>
          <pc:sldMk cId="3039573593" sldId="318"/>
        </pc:sldMkLst>
        <pc:graphicFrameChg chg="mod modGraphic">
          <ac:chgData name="Michael J O Mahony" userId="21325bdd-fbdf-433b-ba8b-51653f009c2e" providerId="ADAL" clId="{AAFD7B26-0C3E-4FF8-BE27-9CBC52E574F9}" dt="2025-12-03T09:53:56.061" v="96" actId="20577"/>
          <ac:graphicFrameMkLst>
            <pc:docMk/>
            <pc:sldMk cId="3039573593" sldId="318"/>
            <ac:graphicFrameMk id="4" creationId="{4F545F2B-5F3A-C70C-8216-6908B4B972C5}"/>
          </ac:graphicFrameMkLst>
        </pc:graphicFrameChg>
      </pc:sldChg>
      <pc:sldChg chg="add del">
        <pc:chgData name="Michael J O Mahony" userId="21325bdd-fbdf-433b-ba8b-51653f009c2e" providerId="ADAL" clId="{AAFD7B26-0C3E-4FF8-BE27-9CBC52E574F9}" dt="2025-12-03T10:19:06.491" v="206" actId="47"/>
        <pc:sldMkLst>
          <pc:docMk/>
          <pc:sldMk cId="3769001956" sldId="319"/>
        </pc:sldMkLst>
      </pc:sldChg>
      <pc:sldChg chg="add">
        <pc:chgData name="Michael J O Mahony" userId="21325bdd-fbdf-433b-ba8b-51653f009c2e" providerId="ADAL" clId="{AAFD7B26-0C3E-4FF8-BE27-9CBC52E574F9}" dt="2025-12-03T10:08:28.485" v="137" actId="2890"/>
        <pc:sldMkLst>
          <pc:docMk/>
          <pc:sldMk cId="1346114627" sldId="320"/>
        </pc:sldMkLst>
      </pc:sldChg>
      <pc:sldChg chg="add del">
        <pc:chgData name="Michael J O Mahony" userId="21325bdd-fbdf-433b-ba8b-51653f009c2e" providerId="ADAL" clId="{AAFD7B26-0C3E-4FF8-BE27-9CBC52E574F9}" dt="2025-12-03T10:08:16.148" v="136" actId="2890"/>
        <pc:sldMkLst>
          <pc:docMk/>
          <pc:sldMk cId="2875543002" sldId="320"/>
        </pc:sldMkLst>
      </pc:sldChg>
      <pc:sldChg chg="modSp add mod">
        <pc:chgData name="Michael J O Mahony" userId="21325bdd-fbdf-433b-ba8b-51653f009c2e" providerId="ADAL" clId="{AAFD7B26-0C3E-4FF8-BE27-9CBC52E574F9}" dt="2025-12-03T10:10:51.004" v="162" actId="1076"/>
        <pc:sldMkLst>
          <pc:docMk/>
          <pc:sldMk cId="560394056" sldId="321"/>
        </pc:sldMkLst>
        <pc:spChg chg="mod">
          <ac:chgData name="Michael J O Mahony" userId="21325bdd-fbdf-433b-ba8b-51653f009c2e" providerId="ADAL" clId="{AAFD7B26-0C3E-4FF8-BE27-9CBC52E574F9}" dt="2025-12-03T10:10:33.746" v="160" actId="122"/>
          <ac:spMkLst>
            <pc:docMk/>
            <pc:sldMk cId="560394056" sldId="321"/>
            <ac:spMk id="2" creationId="{089AA926-16AC-0553-D5A4-1C17D507E559}"/>
          </ac:spMkLst>
        </pc:spChg>
        <pc:spChg chg="mod">
          <ac:chgData name="Michael J O Mahony" userId="21325bdd-fbdf-433b-ba8b-51653f009c2e" providerId="ADAL" clId="{AAFD7B26-0C3E-4FF8-BE27-9CBC52E574F9}" dt="2025-12-03T10:10:51.004" v="162" actId="1076"/>
          <ac:spMkLst>
            <pc:docMk/>
            <pc:sldMk cId="560394056" sldId="321"/>
            <ac:spMk id="3" creationId="{B7581BE5-DE4E-4D2F-0252-3CF5D34A146F}"/>
          </ac:spMkLst>
        </pc:spChg>
      </pc:sldChg>
      <pc:sldChg chg="modSp add mod">
        <pc:chgData name="Michael J O Mahony" userId="21325bdd-fbdf-433b-ba8b-51653f009c2e" providerId="ADAL" clId="{AAFD7B26-0C3E-4FF8-BE27-9CBC52E574F9}" dt="2025-12-03T10:13:24.889" v="171" actId="113"/>
        <pc:sldMkLst>
          <pc:docMk/>
          <pc:sldMk cId="3089199345" sldId="322"/>
        </pc:sldMkLst>
        <pc:spChg chg="mod">
          <ac:chgData name="Michael J O Mahony" userId="21325bdd-fbdf-433b-ba8b-51653f009c2e" providerId="ADAL" clId="{AAFD7B26-0C3E-4FF8-BE27-9CBC52E574F9}" dt="2025-12-03T10:12:36.958" v="167" actId="27636"/>
          <ac:spMkLst>
            <pc:docMk/>
            <pc:sldMk cId="3089199345" sldId="322"/>
            <ac:spMk id="2" creationId="{1107FAB2-9900-F1B5-546E-327CA1254EA6}"/>
          </ac:spMkLst>
        </pc:spChg>
        <pc:spChg chg="mod">
          <ac:chgData name="Michael J O Mahony" userId="21325bdd-fbdf-433b-ba8b-51653f009c2e" providerId="ADAL" clId="{AAFD7B26-0C3E-4FF8-BE27-9CBC52E574F9}" dt="2025-12-03T10:13:24.889" v="171" actId="113"/>
          <ac:spMkLst>
            <pc:docMk/>
            <pc:sldMk cId="3089199345" sldId="322"/>
            <ac:spMk id="3" creationId="{88CEFAA1-5025-496A-91E3-8211B5F33B37}"/>
          </ac:spMkLst>
        </pc:spChg>
      </pc:sldChg>
      <pc:sldChg chg="addSp delSp modSp add mod">
        <pc:chgData name="Michael J O Mahony" userId="21325bdd-fbdf-433b-ba8b-51653f009c2e" providerId="ADAL" clId="{AAFD7B26-0C3E-4FF8-BE27-9CBC52E574F9}" dt="2025-12-03T10:30:47.384" v="361" actId="5793"/>
        <pc:sldMkLst>
          <pc:docMk/>
          <pc:sldMk cId="2818339461" sldId="323"/>
        </pc:sldMkLst>
        <pc:spChg chg="mod">
          <ac:chgData name="Michael J O Mahony" userId="21325bdd-fbdf-433b-ba8b-51653f009c2e" providerId="ADAL" clId="{AAFD7B26-0C3E-4FF8-BE27-9CBC52E574F9}" dt="2025-12-03T10:21:11.290" v="218" actId="255"/>
          <ac:spMkLst>
            <pc:docMk/>
            <pc:sldMk cId="2818339461" sldId="323"/>
            <ac:spMk id="2" creationId="{CCABB8C1-25E6-E392-F453-2DBEE6F2CCA0}"/>
          </ac:spMkLst>
        </pc:spChg>
        <pc:spChg chg="add mod">
          <ac:chgData name="Michael J O Mahony" userId="21325bdd-fbdf-433b-ba8b-51653f009c2e" providerId="ADAL" clId="{AAFD7B26-0C3E-4FF8-BE27-9CBC52E574F9}" dt="2025-12-03T10:30:47.384" v="361" actId="5793"/>
          <ac:spMkLst>
            <pc:docMk/>
            <pc:sldMk cId="2818339461" sldId="323"/>
            <ac:spMk id="5" creationId="{F2B57D03-5731-B192-87B8-5981A4D7328B}"/>
          </ac:spMkLst>
        </pc:spChg>
        <pc:graphicFrameChg chg="del mod">
          <ac:chgData name="Michael J O Mahony" userId="21325bdd-fbdf-433b-ba8b-51653f009c2e" providerId="ADAL" clId="{AAFD7B26-0C3E-4FF8-BE27-9CBC52E574F9}" dt="2025-12-03T10:17:37.001" v="176" actId="478"/>
          <ac:graphicFrameMkLst>
            <pc:docMk/>
            <pc:sldMk cId="2818339461" sldId="323"/>
            <ac:graphicFrameMk id="4" creationId="{16905E42-9ECD-46AA-E380-75A988BB993C}"/>
          </ac:graphicFrameMkLst>
        </pc:graphicFrameChg>
        <pc:picChg chg="del">
          <ac:chgData name="Michael J O Mahony" userId="21325bdd-fbdf-433b-ba8b-51653f009c2e" providerId="ADAL" clId="{AAFD7B26-0C3E-4FF8-BE27-9CBC52E574F9}" dt="2025-12-03T10:18:55.422" v="204" actId="478"/>
          <ac:picMkLst>
            <pc:docMk/>
            <pc:sldMk cId="2818339461" sldId="323"/>
            <ac:picMk id="9" creationId="{54A824D7-5B95-BF4B-EE83-C5A0E3A16FD0}"/>
          </ac:picMkLst>
        </pc:picChg>
      </pc:sldChg>
      <pc:sldChg chg="modSp add mod modNotesTx">
        <pc:chgData name="Michael J O Mahony" userId="21325bdd-fbdf-433b-ba8b-51653f009c2e" providerId="ADAL" clId="{AAFD7B26-0C3E-4FF8-BE27-9CBC52E574F9}" dt="2025-12-03T10:38:03.049" v="415" actId="20577"/>
        <pc:sldMkLst>
          <pc:docMk/>
          <pc:sldMk cId="2669422368" sldId="324"/>
        </pc:sldMkLst>
        <pc:spChg chg="mod">
          <ac:chgData name="Michael J O Mahony" userId="21325bdd-fbdf-433b-ba8b-51653f009c2e" providerId="ADAL" clId="{AAFD7B26-0C3E-4FF8-BE27-9CBC52E574F9}" dt="2025-12-03T10:20:22.712" v="215" actId="122"/>
          <ac:spMkLst>
            <pc:docMk/>
            <pc:sldMk cId="2669422368" sldId="324"/>
            <ac:spMk id="2" creationId="{D079CD01-3BF3-7479-CA22-5C86A539CE7A}"/>
          </ac:spMkLst>
        </pc:spChg>
        <pc:spChg chg="mod">
          <ac:chgData name="Michael J O Mahony" userId="21325bdd-fbdf-433b-ba8b-51653f009c2e" providerId="ADAL" clId="{AAFD7B26-0C3E-4FF8-BE27-9CBC52E574F9}" dt="2025-12-03T10:20:52.605" v="216" actId="255"/>
          <ac:spMkLst>
            <pc:docMk/>
            <pc:sldMk cId="2669422368" sldId="324"/>
            <ac:spMk id="5" creationId="{CD42FBCF-200B-58EB-7341-ADA9772EC7D6}"/>
          </ac:spMkLst>
        </pc:spChg>
      </pc:sldChg>
      <pc:sldChg chg="delSp modSp new mod">
        <pc:chgData name="Michael J O Mahony" userId="21325bdd-fbdf-433b-ba8b-51653f009c2e" providerId="ADAL" clId="{AAFD7B26-0C3E-4FF8-BE27-9CBC52E574F9}" dt="2025-12-03T10:27:38.397" v="254" actId="122"/>
        <pc:sldMkLst>
          <pc:docMk/>
          <pc:sldMk cId="1470079032" sldId="325"/>
        </pc:sldMkLst>
        <pc:spChg chg="mod">
          <ac:chgData name="Michael J O Mahony" userId="21325bdd-fbdf-433b-ba8b-51653f009c2e" providerId="ADAL" clId="{AAFD7B26-0C3E-4FF8-BE27-9CBC52E574F9}" dt="2025-12-03T10:27:38.397" v="254" actId="122"/>
          <ac:spMkLst>
            <pc:docMk/>
            <pc:sldMk cId="1470079032" sldId="325"/>
            <ac:spMk id="2" creationId="{1987807A-8991-794F-B535-EB77F3F30C57}"/>
          </ac:spMkLst>
        </pc:spChg>
        <pc:spChg chg="del">
          <ac:chgData name="Michael J O Mahony" userId="21325bdd-fbdf-433b-ba8b-51653f009c2e" providerId="ADAL" clId="{AAFD7B26-0C3E-4FF8-BE27-9CBC52E574F9}" dt="2025-12-03T10:27:27.070" v="250" actId="478"/>
          <ac:spMkLst>
            <pc:docMk/>
            <pc:sldMk cId="1470079032" sldId="325"/>
            <ac:spMk id="3" creationId="{1C172E8C-CB3F-2FCD-3A10-D48937FA901B}"/>
          </ac:spMkLst>
        </pc:spChg>
        <pc:spChg chg="del">
          <ac:chgData name="Michael J O Mahony" userId="21325bdd-fbdf-433b-ba8b-51653f009c2e" providerId="ADAL" clId="{AAFD7B26-0C3E-4FF8-BE27-9CBC52E574F9}" dt="2025-12-03T10:27:28.268" v="251" actId="478"/>
          <ac:spMkLst>
            <pc:docMk/>
            <pc:sldMk cId="1470079032" sldId="325"/>
            <ac:spMk id="4" creationId="{62507307-0594-FC86-42BB-35238288AC40}"/>
          </ac:spMkLst>
        </pc:spChg>
      </pc:sldChg>
      <pc:sldChg chg="modSp add mod">
        <pc:chgData name="Michael J O Mahony" userId="21325bdd-fbdf-433b-ba8b-51653f009c2e" providerId="ADAL" clId="{AAFD7B26-0C3E-4FF8-BE27-9CBC52E574F9}" dt="2025-12-03T10:33:07.383" v="380" actId="27636"/>
        <pc:sldMkLst>
          <pc:docMk/>
          <pc:sldMk cId="2750879764" sldId="326"/>
        </pc:sldMkLst>
        <pc:spChg chg="mod">
          <ac:chgData name="Michael J O Mahony" userId="21325bdd-fbdf-433b-ba8b-51653f009c2e" providerId="ADAL" clId="{AAFD7B26-0C3E-4FF8-BE27-9CBC52E574F9}" dt="2025-12-03T10:32:32.714" v="375" actId="20577"/>
          <ac:spMkLst>
            <pc:docMk/>
            <pc:sldMk cId="2750879764" sldId="326"/>
            <ac:spMk id="2" creationId="{1D90F99A-83F5-ABC7-A4D5-6EA3161AB6C0}"/>
          </ac:spMkLst>
        </pc:spChg>
        <pc:spChg chg="mod">
          <ac:chgData name="Michael J O Mahony" userId="21325bdd-fbdf-433b-ba8b-51653f009c2e" providerId="ADAL" clId="{AAFD7B26-0C3E-4FF8-BE27-9CBC52E574F9}" dt="2025-12-03T10:33:07.383" v="380" actId="27636"/>
          <ac:spMkLst>
            <pc:docMk/>
            <pc:sldMk cId="2750879764" sldId="326"/>
            <ac:spMk id="3" creationId="{52348BBA-4D01-67EA-8862-51AEBCF45175}"/>
          </ac:spMkLst>
        </pc:spChg>
      </pc:sldChg>
      <pc:sldChg chg="modSp add del mod">
        <pc:chgData name="Michael J O Mahony" userId="21325bdd-fbdf-433b-ba8b-51653f009c2e" providerId="ADAL" clId="{AAFD7B26-0C3E-4FF8-BE27-9CBC52E574F9}" dt="2025-12-03T10:37:23.971" v="407" actId="2696"/>
        <pc:sldMkLst>
          <pc:docMk/>
          <pc:sldMk cId="2613228725" sldId="327"/>
        </pc:sldMkLst>
        <pc:spChg chg="mod">
          <ac:chgData name="Michael J O Mahony" userId="21325bdd-fbdf-433b-ba8b-51653f009c2e" providerId="ADAL" clId="{AAFD7B26-0C3E-4FF8-BE27-9CBC52E574F9}" dt="2025-12-03T10:34:40.153" v="406" actId="20577"/>
          <ac:spMkLst>
            <pc:docMk/>
            <pc:sldMk cId="2613228725" sldId="327"/>
            <ac:spMk id="2" creationId="{ECC51DA2-7B9B-ECC0-FB2B-D0EDA94314DA}"/>
          </ac:spMkLst>
        </pc:spChg>
        <pc:spChg chg="mod">
          <ac:chgData name="Michael J O Mahony" userId="21325bdd-fbdf-433b-ba8b-51653f009c2e" providerId="ADAL" clId="{AAFD7B26-0C3E-4FF8-BE27-9CBC52E574F9}" dt="2025-12-03T10:34:28.653" v="383" actId="27636"/>
          <ac:spMkLst>
            <pc:docMk/>
            <pc:sldMk cId="2613228725" sldId="327"/>
            <ac:spMk id="5" creationId="{AE393613-5F60-D084-6273-3C6A065D2BAE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1FFE04-D6D9-4938-8EA6-1E560943951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EF93060E-94D8-423D-8E20-6BA0E99DFC65}">
      <dgm:prSet phldrT="[Text]"/>
      <dgm:spPr/>
      <dgm:t>
        <a:bodyPr/>
        <a:lstStyle/>
        <a:p>
          <a:r>
            <a:rPr lang="en-IE" dirty="0">
              <a:solidFill>
                <a:srgbClr val="002060"/>
              </a:solidFill>
            </a:rPr>
            <a:t>Year 1 Cork College of FET- Life Sciences Centre</a:t>
          </a:r>
          <a:endParaRPr lang="en-IE" dirty="0"/>
        </a:p>
      </dgm:t>
    </dgm:pt>
    <dgm:pt modelId="{16BD5C44-D0A2-4722-ABBA-33D8EC7C4C79}" type="parTrans" cxnId="{3F5098D0-A5DF-43E6-8C2F-7B25CEF2EB75}">
      <dgm:prSet/>
      <dgm:spPr/>
      <dgm:t>
        <a:bodyPr/>
        <a:lstStyle/>
        <a:p>
          <a:endParaRPr lang="en-IE"/>
        </a:p>
      </dgm:t>
    </dgm:pt>
    <dgm:pt modelId="{0089ECFC-A329-425E-A719-A6F87CB26EA2}" type="sibTrans" cxnId="{3F5098D0-A5DF-43E6-8C2F-7B25CEF2EB75}">
      <dgm:prSet/>
      <dgm:spPr/>
      <dgm:t>
        <a:bodyPr/>
        <a:lstStyle/>
        <a:p>
          <a:endParaRPr lang="en-IE"/>
        </a:p>
      </dgm:t>
    </dgm:pt>
    <dgm:pt modelId="{70F376A0-B0C9-48C0-BEDD-3A17985CD590}">
      <dgm:prSet phldrT="[Text]"/>
      <dgm:spPr/>
      <dgm:t>
        <a:bodyPr/>
        <a:lstStyle/>
        <a:p>
          <a:r>
            <a:rPr lang="en-US" dirty="0"/>
            <a:t>Year 2 </a:t>
          </a:r>
          <a:r>
            <a:rPr lang="en-IE" b="1" dirty="0">
              <a:solidFill>
                <a:srgbClr val="002060"/>
              </a:solidFill>
            </a:rPr>
            <a:t>Munster Technological University (MTU) </a:t>
          </a:r>
        </a:p>
        <a:p>
          <a:r>
            <a:rPr lang="en-IE" dirty="0">
              <a:solidFill>
                <a:srgbClr val="002060"/>
              </a:solidFill>
            </a:rPr>
            <a:t>Cork Campus</a:t>
          </a:r>
          <a:endParaRPr lang="en-IE" dirty="0"/>
        </a:p>
      </dgm:t>
    </dgm:pt>
    <dgm:pt modelId="{56DB56B8-76BE-42D7-8B86-E0312774CE7B}" type="parTrans" cxnId="{64C2CF82-F681-492C-954E-A0FC75F77C7E}">
      <dgm:prSet/>
      <dgm:spPr/>
      <dgm:t>
        <a:bodyPr/>
        <a:lstStyle/>
        <a:p>
          <a:endParaRPr lang="en-IE"/>
        </a:p>
      </dgm:t>
    </dgm:pt>
    <dgm:pt modelId="{49BEE28D-DB2B-45A2-988E-7471329E5922}" type="sibTrans" cxnId="{64C2CF82-F681-492C-954E-A0FC75F77C7E}">
      <dgm:prSet/>
      <dgm:spPr/>
      <dgm:t>
        <a:bodyPr/>
        <a:lstStyle/>
        <a:p>
          <a:endParaRPr lang="en-IE"/>
        </a:p>
      </dgm:t>
    </dgm:pt>
    <dgm:pt modelId="{1FAB544E-B42E-442D-90EA-7C5F57CB0C47}">
      <dgm:prSet phldrT="[Text]"/>
      <dgm:spPr/>
      <dgm:t>
        <a:bodyPr/>
        <a:lstStyle/>
        <a:p>
          <a:r>
            <a:rPr lang="en-US" dirty="0"/>
            <a:t>Year 3 </a:t>
          </a:r>
          <a:r>
            <a:rPr lang="en-IE" b="1" dirty="0">
              <a:solidFill>
                <a:srgbClr val="002060"/>
              </a:solidFill>
            </a:rPr>
            <a:t>Munster Technological University (MTU) </a:t>
          </a:r>
        </a:p>
        <a:p>
          <a:r>
            <a:rPr lang="en-IE" dirty="0">
              <a:solidFill>
                <a:srgbClr val="002060"/>
              </a:solidFill>
            </a:rPr>
            <a:t>Cork Campus</a:t>
          </a:r>
          <a:endParaRPr lang="en-IE" dirty="0"/>
        </a:p>
      </dgm:t>
    </dgm:pt>
    <dgm:pt modelId="{5E429324-6334-46CC-86AE-64F7CAE1538A}" type="parTrans" cxnId="{A94BEA39-A119-44BE-B28B-CD38B9080D5E}">
      <dgm:prSet/>
      <dgm:spPr/>
      <dgm:t>
        <a:bodyPr/>
        <a:lstStyle/>
        <a:p>
          <a:endParaRPr lang="en-IE"/>
        </a:p>
      </dgm:t>
    </dgm:pt>
    <dgm:pt modelId="{466C636E-6FD1-4982-9C7C-C3D2E845C830}" type="sibTrans" cxnId="{A94BEA39-A119-44BE-B28B-CD38B9080D5E}">
      <dgm:prSet/>
      <dgm:spPr/>
      <dgm:t>
        <a:bodyPr/>
        <a:lstStyle/>
        <a:p>
          <a:endParaRPr lang="en-IE"/>
        </a:p>
      </dgm:t>
    </dgm:pt>
    <dgm:pt modelId="{AB20CA0F-06AD-40E3-AAE5-6B5E388F4182}" type="pres">
      <dgm:prSet presAssocID="{631FFE04-D6D9-4938-8EA6-1E5609439517}" presName="rootnode" presStyleCnt="0">
        <dgm:presLayoutVars>
          <dgm:chMax/>
          <dgm:chPref/>
          <dgm:dir/>
          <dgm:animLvl val="lvl"/>
        </dgm:presLayoutVars>
      </dgm:prSet>
      <dgm:spPr/>
    </dgm:pt>
    <dgm:pt modelId="{20381B82-5DB4-45C4-8ECF-6339EC57A374}" type="pres">
      <dgm:prSet presAssocID="{EF93060E-94D8-423D-8E20-6BA0E99DFC65}" presName="composite" presStyleCnt="0"/>
      <dgm:spPr/>
    </dgm:pt>
    <dgm:pt modelId="{AA96591F-60FF-42F8-AABF-510208AE9482}" type="pres">
      <dgm:prSet presAssocID="{EF93060E-94D8-423D-8E20-6BA0E99DFC65}" presName="LShape" presStyleLbl="alignNode1" presStyleIdx="0" presStyleCnt="5"/>
      <dgm:spPr/>
    </dgm:pt>
    <dgm:pt modelId="{01BF50CE-637D-43B5-AE97-EDBDCBBFC333}" type="pres">
      <dgm:prSet presAssocID="{EF93060E-94D8-423D-8E20-6BA0E99DFC65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ADDBC372-84E7-4105-B4C2-2AE9FDD51181}" type="pres">
      <dgm:prSet presAssocID="{EF93060E-94D8-423D-8E20-6BA0E99DFC65}" presName="Triangle" presStyleLbl="alignNode1" presStyleIdx="1" presStyleCnt="5"/>
      <dgm:spPr/>
    </dgm:pt>
    <dgm:pt modelId="{C4B5A57C-B7FC-4C97-8E6D-D583F69CE9E9}" type="pres">
      <dgm:prSet presAssocID="{0089ECFC-A329-425E-A719-A6F87CB26EA2}" presName="sibTrans" presStyleCnt="0"/>
      <dgm:spPr/>
    </dgm:pt>
    <dgm:pt modelId="{C499892E-F331-4EF1-ADDD-91E3B3126D9D}" type="pres">
      <dgm:prSet presAssocID="{0089ECFC-A329-425E-A719-A6F87CB26EA2}" presName="space" presStyleCnt="0"/>
      <dgm:spPr/>
    </dgm:pt>
    <dgm:pt modelId="{A98D9688-8329-4AF2-845A-FFB4ED9FD475}" type="pres">
      <dgm:prSet presAssocID="{70F376A0-B0C9-48C0-BEDD-3A17985CD590}" presName="composite" presStyleCnt="0"/>
      <dgm:spPr/>
    </dgm:pt>
    <dgm:pt modelId="{1B2A7B30-C9B5-4917-8147-C2091F2EA81A}" type="pres">
      <dgm:prSet presAssocID="{70F376A0-B0C9-48C0-BEDD-3A17985CD590}" presName="LShape" presStyleLbl="alignNode1" presStyleIdx="2" presStyleCnt="5"/>
      <dgm:spPr/>
    </dgm:pt>
    <dgm:pt modelId="{C878D010-9DFB-4F7A-99D1-B7E3EE8A556A}" type="pres">
      <dgm:prSet presAssocID="{70F376A0-B0C9-48C0-BEDD-3A17985CD590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48E9DF90-40A2-4E9F-ACA7-51EF47655F1C}" type="pres">
      <dgm:prSet presAssocID="{70F376A0-B0C9-48C0-BEDD-3A17985CD590}" presName="Triangle" presStyleLbl="alignNode1" presStyleIdx="3" presStyleCnt="5"/>
      <dgm:spPr/>
    </dgm:pt>
    <dgm:pt modelId="{51A5F27E-803B-4BF6-B862-BC274EB53EA6}" type="pres">
      <dgm:prSet presAssocID="{49BEE28D-DB2B-45A2-988E-7471329E5922}" presName="sibTrans" presStyleCnt="0"/>
      <dgm:spPr/>
    </dgm:pt>
    <dgm:pt modelId="{5B05620D-E0F3-48E0-9933-8223412C81D7}" type="pres">
      <dgm:prSet presAssocID="{49BEE28D-DB2B-45A2-988E-7471329E5922}" presName="space" presStyleCnt="0"/>
      <dgm:spPr/>
    </dgm:pt>
    <dgm:pt modelId="{815BDC7B-0D14-47C1-81E0-AEF50C65E464}" type="pres">
      <dgm:prSet presAssocID="{1FAB544E-B42E-442D-90EA-7C5F57CB0C47}" presName="composite" presStyleCnt="0"/>
      <dgm:spPr/>
    </dgm:pt>
    <dgm:pt modelId="{C270A52E-6E63-41E5-85B4-30CE9C19CC4C}" type="pres">
      <dgm:prSet presAssocID="{1FAB544E-B42E-442D-90EA-7C5F57CB0C47}" presName="LShape" presStyleLbl="alignNode1" presStyleIdx="4" presStyleCnt="5"/>
      <dgm:spPr/>
    </dgm:pt>
    <dgm:pt modelId="{6229607A-512C-4270-BCB0-FB4D1A19909A}" type="pres">
      <dgm:prSet presAssocID="{1FAB544E-B42E-442D-90EA-7C5F57CB0C47}" presName="ParentText" presStyleLbl="revTx" presStyleIdx="2" presStyleCnt="3" custLinFactNeighborX="-423" custLinFactNeighborY="-916">
        <dgm:presLayoutVars>
          <dgm:chMax val="0"/>
          <dgm:chPref val="0"/>
          <dgm:bulletEnabled val="1"/>
        </dgm:presLayoutVars>
      </dgm:prSet>
      <dgm:spPr/>
    </dgm:pt>
  </dgm:ptLst>
  <dgm:cxnLst>
    <dgm:cxn modelId="{9BC40F1C-4B96-43A4-A5A5-13C54395784B}" type="presOf" srcId="{631FFE04-D6D9-4938-8EA6-1E5609439517}" destId="{AB20CA0F-06AD-40E3-AAE5-6B5E388F4182}" srcOrd="0" destOrd="0" presId="urn:microsoft.com/office/officeart/2009/3/layout/StepUpProcess"/>
    <dgm:cxn modelId="{A94BEA39-A119-44BE-B28B-CD38B9080D5E}" srcId="{631FFE04-D6D9-4938-8EA6-1E5609439517}" destId="{1FAB544E-B42E-442D-90EA-7C5F57CB0C47}" srcOrd="2" destOrd="0" parTransId="{5E429324-6334-46CC-86AE-64F7CAE1538A}" sibTransId="{466C636E-6FD1-4982-9C7C-C3D2E845C830}"/>
    <dgm:cxn modelId="{64C2CF82-F681-492C-954E-A0FC75F77C7E}" srcId="{631FFE04-D6D9-4938-8EA6-1E5609439517}" destId="{70F376A0-B0C9-48C0-BEDD-3A17985CD590}" srcOrd="1" destOrd="0" parTransId="{56DB56B8-76BE-42D7-8B86-E0312774CE7B}" sibTransId="{49BEE28D-DB2B-45A2-988E-7471329E5922}"/>
    <dgm:cxn modelId="{1A80B191-E297-40D8-BA63-8BBECAE2BBF3}" type="presOf" srcId="{EF93060E-94D8-423D-8E20-6BA0E99DFC65}" destId="{01BF50CE-637D-43B5-AE97-EDBDCBBFC333}" srcOrd="0" destOrd="0" presId="urn:microsoft.com/office/officeart/2009/3/layout/StepUpProcess"/>
    <dgm:cxn modelId="{11D49BAB-2D7C-43CB-AE8A-11F112DD6E19}" type="presOf" srcId="{70F376A0-B0C9-48C0-BEDD-3A17985CD590}" destId="{C878D010-9DFB-4F7A-99D1-B7E3EE8A556A}" srcOrd="0" destOrd="0" presId="urn:microsoft.com/office/officeart/2009/3/layout/StepUpProcess"/>
    <dgm:cxn modelId="{E8BEC1BD-FAC3-47F9-A81A-286203FE6108}" type="presOf" srcId="{1FAB544E-B42E-442D-90EA-7C5F57CB0C47}" destId="{6229607A-512C-4270-BCB0-FB4D1A19909A}" srcOrd="0" destOrd="0" presId="urn:microsoft.com/office/officeart/2009/3/layout/StepUpProcess"/>
    <dgm:cxn modelId="{3F5098D0-A5DF-43E6-8C2F-7B25CEF2EB75}" srcId="{631FFE04-D6D9-4938-8EA6-1E5609439517}" destId="{EF93060E-94D8-423D-8E20-6BA0E99DFC65}" srcOrd="0" destOrd="0" parTransId="{16BD5C44-D0A2-4722-ABBA-33D8EC7C4C79}" sibTransId="{0089ECFC-A329-425E-A719-A6F87CB26EA2}"/>
    <dgm:cxn modelId="{87BB528B-1DCE-4573-BD55-274EEECD3929}" type="presParOf" srcId="{AB20CA0F-06AD-40E3-AAE5-6B5E388F4182}" destId="{20381B82-5DB4-45C4-8ECF-6339EC57A374}" srcOrd="0" destOrd="0" presId="urn:microsoft.com/office/officeart/2009/3/layout/StepUpProcess"/>
    <dgm:cxn modelId="{25C23E8A-6A32-4D11-9FE2-0E2753135C66}" type="presParOf" srcId="{20381B82-5DB4-45C4-8ECF-6339EC57A374}" destId="{AA96591F-60FF-42F8-AABF-510208AE9482}" srcOrd="0" destOrd="0" presId="urn:microsoft.com/office/officeart/2009/3/layout/StepUpProcess"/>
    <dgm:cxn modelId="{114D0406-9FE2-4396-880C-1823643C7E9D}" type="presParOf" srcId="{20381B82-5DB4-45C4-8ECF-6339EC57A374}" destId="{01BF50CE-637D-43B5-AE97-EDBDCBBFC333}" srcOrd="1" destOrd="0" presId="urn:microsoft.com/office/officeart/2009/3/layout/StepUpProcess"/>
    <dgm:cxn modelId="{B854F02C-7610-458E-8BDD-9A578FCFD877}" type="presParOf" srcId="{20381B82-5DB4-45C4-8ECF-6339EC57A374}" destId="{ADDBC372-84E7-4105-B4C2-2AE9FDD51181}" srcOrd="2" destOrd="0" presId="urn:microsoft.com/office/officeart/2009/3/layout/StepUpProcess"/>
    <dgm:cxn modelId="{BCFB001F-2580-4B30-91F8-BE1348273E8A}" type="presParOf" srcId="{AB20CA0F-06AD-40E3-AAE5-6B5E388F4182}" destId="{C4B5A57C-B7FC-4C97-8E6D-D583F69CE9E9}" srcOrd="1" destOrd="0" presId="urn:microsoft.com/office/officeart/2009/3/layout/StepUpProcess"/>
    <dgm:cxn modelId="{7C3B76DD-AAFA-4753-A031-13F4F8EEB37B}" type="presParOf" srcId="{C4B5A57C-B7FC-4C97-8E6D-D583F69CE9E9}" destId="{C499892E-F331-4EF1-ADDD-91E3B3126D9D}" srcOrd="0" destOrd="0" presId="urn:microsoft.com/office/officeart/2009/3/layout/StepUpProcess"/>
    <dgm:cxn modelId="{E462E1E6-FBEE-4AE2-8514-0753C58181B7}" type="presParOf" srcId="{AB20CA0F-06AD-40E3-AAE5-6B5E388F4182}" destId="{A98D9688-8329-4AF2-845A-FFB4ED9FD475}" srcOrd="2" destOrd="0" presId="urn:microsoft.com/office/officeart/2009/3/layout/StepUpProcess"/>
    <dgm:cxn modelId="{7113FDF8-B467-441D-9C83-503F214AE9A8}" type="presParOf" srcId="{A98D9688-8329-4AF2-845A-FFB4ED9FD475}" destId="{1B2A7B30-C9B5-4917-8147-C2091F2EA81A}" srcOrd="0" destOrd="0" presId="urn:microsoft.com/office/officeart/2009/3/layout/StepUpProcess"/>
    <dgm:cxn modelId="{371F853D-AA6B-4BBE-82CF-AEBFA98F1835}" type="presParOf" srcId="{A98D9688-8329-4AF2-845A-FFB4ED9FD475}" destId="{C878D010-9DFB-4F7A-99D1-B7E3EE8A556A}" srcOrd="1" destOrd="0" presId="urn:microsoft.com/office/officeart/2009/3/layout/StepUpProcess"/>
    <dgm:cxn modelId="{91CDB213-F71E-4109-BC92-74A2FEB536E3}" type="presParOf" srcId="{A98D9688-8329-4AF2-845A-FFB4ED9FD475}" destId="{48E9DF90-40A2-4E9F-ACA7-51EF47655F1C}" srcOrd="2" destOrd="0" presId="urn:microsoft.com/office/officeart/2009/3/layout/StepUpProcess"/>
    <dgm:cxn modelId="{9CA61373-B6C2-41F7-8751-95E09EBFF90B}" type="presParOf" srcId="{AB20CA0F-06AD-40E3-AAE5-6B5E388F4182}" destId="{51A5F27E-803B-4BF6-B862-BC274EB53EA6}" srcOrd="3" destOrd="0" presId="urn:microsoft.com/office/officeart/2009/3/layout/StepUpProcess"/>
    <dgm:cxn modelId="{247AFB1D-CB0A-4604-A36E-8F4C560FE606}" type="presParOf" srcId="{51A5F27E-803B-4BF6-B862-BC274EB53EA6}" destId="{5B05620D-E0F3-48E0-9933-8223412C81D7}" srcOrd="0" destOrd="0" presId="urn:microsoft.com/office/officeart/2009/3/layout/StepUpProcess"/>
    <dgm:cxn modelId="{956485FE-C6D6-45D3-B205-2BE568E5096A}" type="presParOf" srcId="{AB20CA0F-06AD-40E3-AAE5-6B5E388F4182}" destId="{815BDC7B-0D14-47C1-81E0-AEF50C65E464}" srcOrd="4" destOrd="0" presId="urn:microsoft.com/office/officeart/2009/3/layout/StepUpProcess"/>
    <dgm:cxn modelId="{2ADE8684-9CE2-42B6-87C4-2C794DF41627}" type="presParOf" srcId="{815BDC7B-0D14-47C1-81E0-AEF50C65E464}" destId="{C270A52E-6E63-41E5-85B4-30CE9C19CC4C}" srcOrd="0" destOrd="0" presId="urn:microsoft.com/office/officeart/2009/3/layout/StepUpProcess"/>
    <dgm:cxn modelId="{61FE6CDB-387F-4C63-8705-4D47B80CB5CF}" type="presParOf" srcId="{815BDC7B-0D14-47C1-81E0-AEF50C65E464}" destId="{6229607A-512C-4270-BCB0-FB4D1A19909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36566D-C544-4131-9D08-4967995DF3E2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8BFE4687-46B6-4CD3-802A-239FF8BACA7F}">
      <dgm:prSet phldrT="[Text]"/>
      <dgm:spPr/>
      <dgm:t>
        <a:bodyPr/>
        <a:lstStyle/>
        <a:p>
          <a:r>
            <a:rPr lang="en-IE" dirty="0"/>
            <a:t>Year 2</a:t>
          </a:r>
        </a:p>
      </dgm:t>
    </dgm:pt>
    <dgm:pt modelId="{2D3FD93F-18A4-44F3-9D8E-FCD37832B133}" type="parTrans" cxnId="{096C84CD-71D8-4FF5-9FE6-CD231C6081DF}">
      <dgm:prSet/>
      <dgm:spPr/>
      <dgm:t>
        <a:bodyPr/>
        <a:lstStyle/>
        <a:p>
          <a:endParaRPr lang="en-IE"/>
        </a:p>
      </dgm:t>
    </dgm:pt>
    <dgm:pt modelId="{02EC5845-3551-4936-A541-6CF26CA0DF52}" type="sibTrans" cxnId="{096C84CD-71D8-4FF5-9FE6-CD231C6081DF}">
      <dgm:prSet/>
      <dgm:spPr/>
      <dgm:t>
        <a:bodyPr/>
        <a:lstStyle/>
        <a:p>
          <a:endParaRPr lang="en-IE"/>
        </a:p>
      </dgm:t>
    </dgm:pt>
    <dgm:pt modelId="{3A7C65D9-5B53-4EF5-B8F9-3618E4D7F8B5}">
      <dgm:prSet phldrT="[Text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n-IE" dirty="0"/>
            <a:t>Semester 1 (MTU)</a:t>
          </a:r>
        </a:p>
        <a:p>
          <a:r>
            <a:rPr lang="en-IE" dirty="0"/>
            <a:t>2</a:t>
          </a:r>
          <a:r>
            <a:rPr lang="en-IE" baseline="30000" dirty="0"/>
            <a:t>nd</a:t>
          </a:r>
          <a:r>
            <a:rPr lang="en-IE" dirty="0"/>
            <a:t> week September 2026-December 2026</a:t>
          </a:r>
        </a:p>
      </dgm:t>
    </dgm:pt>
    <dgm:pt modelId="{C0F7EA27-8276-4AE4-85B1-3C1EEC6D173E}" type="parTrans" cxnId="{175255B2-42A8-4F3B-8C15-5F397A265106}">
      <dgm:prSet/>
      <dgm:spPr/>
      <dgm:t>
        <a:bodyPr/>
        <a:lstStyle/>
        <a:p>
          <a:endParaRPr lang="en-IE"/>
        </a:p>
      </dgm:t>
    </dgm:pt>
    <dgm:pt modelId="{6334DE9A-B8AC-46D2-B629-F86DEFEE0EF9}" type="sibTrans" cxnId="{175255B2-42A8-4F3B-8C15-5F397A265106}">
      <dgm:prSet/>
      <dgm:spPr/>
      <dgm:t>
        <a:bodyPr/>
        <a:lstStyle/>
        <a:p>
          <a:endParaRPr lang="en-IE"/>
        </a:p>
      </dgm:t>
    </dgm:pt>
    <dgm:pt modelId="{5548FD5E-20EB-46D6-8517-8545044A4C84}">
      <dgm:prSet phldrT="[Text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n-IE" dirty="0"/>
            <a:t>Semester 2 (MTU)</a:t>
          </a:r>
        </a:p>
        <a:p>
          <a:r>
            <a:rPr lang="en-IE" dirty="0"/>
            <a:t>2</a:t>
          </a:r>
          <a:r>
            <a:rPr lang="en-IE" baseline="30000" dirty="0"/>
            <a:t>nd</a:t>
          </a:r>
          <a:r>
            <a:rPr lang="en-IE" dirty="0"/>
            <a:t> Week January 2027- May 2027</a:t>
          </a:r>
        </a:p>
      </dgm:t>
    </dgm:pt>
    <dgm:pt modelId="{CBBF25C1-8239-4C50-85F4-1330A774E303}" type="parTrans" cxnId="{AFFA5ECE-D0C2-4B32-901D-7E2392076B44}">
      <dgm:prSet/>
      <dgm:spPr/>
      <dgm:t>
        <a:bodyPr/>
        <a:lstStyle/>
        <a:p>
          <a:endParaRPr lang="en-IE"/>
        </a:p>
      </dgm:t>
    </dgm:pt>
    <dgm:pt modelId="{52B9DD81-C423-44C1-ABCA-23C8EEF3A090}" type="sibTrans" cxnId="{AFFA5ECE-D0C2-4B32-901D-7E2392076B44}">
      <dgm:prSet/>
      <dgm:spPr/>
      <dgm:t>
        <a:bodyPr/>
        <a:lstStyle/>
        <a:p>
          <a:endParaRPr lang="en-IE"/>
        </a:p>
      </dgm:t>
    </dgm:pt>
    <dgm:pt modelId="{05150447-F61A-4A6E-83B4-30AB7FC01E26}">
      <dgm:prSet phldrT="[Text]"/>
      <dgm:spPr/>
      <dgm:t>
        <a:bodyPr/>
        <a:lstStyle/>
        <a:p>
          <a:r>
            <a:rPr lang="en-IE" dirty="0"/>
            <a:t>Year 3</a:t>
          </a:r>
        </a:p>
      </dgm:t>
    </dgm:pt>
    <dgm:pt modelId="{F4068132-8C7F-41B4-A8DC-474679315135}" type="parTrans" cxnId="{AF615CF1-0F25-491B-9172-26659FAA25A8}">
      <dgm:prSet/>
      <dgm:spPr/>
      <dgm:t>
        <a:bodyPr/>
        <a:lstStyle/>
        <a:p>
          <a:endParaRPr lang="en-IE"/>
        </a:p>
      </dgm:t>
    </dgm:pt>
    <dgm:pt modelId="{D30805F7-FAF8-43D4-8E88-334569B4D5A6}" type="sibTrans" cxnId="{AF615CF1-0F25-491B-9172-26659FAA25A8}">
      <dgm:prSet/>
      <dgm:spPr/>
      <dgm:t>
        <a:bodyPr/>
        <a:lstStyle/>
        <a:p>
          <a:endParaRPr lang="en-IE"/>
        </a:p>
      </dgm:t>
    </dgm:pt>
    <dgm:pt modelId="{70D2AD50-E978-4CEF-AAAB-57285E098A7A}">
      <dgm:prSet phldrT="[Text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n-IE" dirty="0"/>
            <a:t>June 2027</a:t>
          </a:r>
        </a:p>
        <a:p>
          <a:r>
            <a:rPr lang="en-US" dirty="0">
              <a:solidFill>
                <a:schemeClr val="tx1"/>
              </a:solidFill>
            </a:rPr>
            <a:t>Sem 1: Process Manufacturing  Work Placement</a:t>
          </a:r>
          <a:endParaRPr lang="en-IE" dirty="0"/>
        </a:p>
      </dgm:t>
    </dgm:pt>
    <dgm:pt modelId="{27341D08-68B3-40FB-88FB-04CB6ACB0F97}" type="parTrans" cxnId="{C865463F-5E3B-4E56-9229-0F1773244A55}">
      <dgm:prSet/>
      <dgm:spPr/>
      <dgm:t>
        <a:bodyPr/>
        <a:lstStyle/>
        <a:p>
          <a:endParaRPr lang="en-IE"/>
        </a:p>
      </dgm:t>
    </dgm:pt>
    <dgm:pt modelId="{7C89A05F-953A-412B-9B7E-3258F1DB5460}" type="sibTrans" cxnId="{C865463F-5E3B-4E56-9229-0F1773244A55}">
      <dgm:prSet/>
      <dgm:spPr/>
      <dgm:t>
        <a:bodyPr/>
        <a:lstStyle/>
        <a:p>
          <a:endParaRPr lang="en-IE"/>
        </a:p>
      </dgm:t>
    </dgm:pt>
    <dgm:pt modelId="{6DA948BF-C877-45DE-B469-CE65BB6192B8}">
      <dgm:prSet phldrT="[Text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n-IE" dirty="0"/>
            <a:t>Semester 2 (MTU)</a:t>
          </a:r>
        </a:p>
        <a:p>
          <a:r>
            <a:rPr lang="en-IE" dirty="0"/>
            <a:t>2</a:t>
          </a:r>
          <a:r>
            <a:rPr lang="en-IE" baseline="30000" dirty="0"/>
            <a:t>nd</a:t>
          </a:r>
          <a:r>
            <a:rPr lang="en-IE" dirty="0"/>
            <a:t> Week January 2028- May 2028</a:t>
          </a:r>
        </a:p>
      </dgm:t>
    </dgm:pt>
    <dgm:pt modelId="{BB60B689-9475-4921-BA1B-BF8B60DC3242}" type="parTrans" cxnId="{AE9680A0-F9B6-41D4-972E-C798C7679855}">
      <dgm:prSet/>
      <dgm:spPr/>
      <dgm:t>
        <a:bodyPr/>
        <a:lstStyle/>
        <a:p>
          <a:endParaRPr lang="en-IE"/>
        </a:p>
      </dgm:t>
    </dgm:pt>
    <dgm:pt modelId="{663BFDF5-FA78-438D-A9D7-F86365D3DD1B}" type="sibTrans" cxnId="{AE9680A0-F9B6-41D4-972E-C798C7679855}">
      <dgm:prSet/>
      <dgm:spPr/>
      <dgm:t>
        <a:bodyPr/>
        <a:lstStyle/>
        <a:p>
          <a:endParaRPr lang="en-IE"/>
        </a:p>
      </dgm:t>
    </dgm:pt>
    <dgm:pt modelId="{9710BD48-8417-4783-8DBD-C146E3B9CE3A}" type="pres">
      <dgm:prSet presAssocID="{2336566D-C544-4131-9D08-4967995DF3E2}" presName="list" presStyleCnt="0">
        <dgm:presLayoutVars>
          <dgm:dir/>
          <dgm:animLvl val="lvl"/>
        </dgm:presLayoutVars>
      </dgm:prSet>
      <dgm:spPr/>
    </dgm:pt>
    <dgm:pt modelId="{D80B97C3-E3C9-4E35-880F-BC574955A059}" type="pres">
      <dgm:prSet presAssocID="{8BFE4687-46B6-4CD3-802A-239FF8BACA7F}" presName="posSpace" presStyleCnt="0"/>
      <dgm:spPr/>
    </dgm:pt>
    <dgm:pt modelId="{D4233DA6-C6E9-46D6-B051-55CE75F6F09C}" type="pres">
      <dgm:prSet presAssocID="{8BFE4687-46B6-4CD3-802A-239FF8BACA7F}" presName="vertFlow" presStyleCnt="0"/>
      <dgm:spPr/>
    </dgm:pt>
    <dgm:pt modelId="{B9F5B7D5-5575-4AA2-B3F2-3483D7581ADA}" type="pres">
      <dgm:prSet presAssocID="{8BFE4687-46B6-4CD3-802A-239FF8BACA7F}" presName="topSpace" presStyleCnt="0"/>
      <dgm:spPr/>
    </dgm:pt>
    <dgm:pt modelId="{448A706B-8498-40A7-A4E5-E0676764C14A}" type="pres">
      <dgm:prSet presAssocID="{8BFE4687-46B6-4CD3-802A-239FF8BACA7F}" presName="firstComp" presStyleCnt="0"/>
      <dgm:spPr/>
    </dgm:pt>
    <dgm:pt modelId="{2EE7D9A3-5B17-48A7-9617-50E8B37E461D}" type="pres">
      <dgm:prSet presAssocID="{8BFE4687-46B6-4CD3-802A-239FF8BACA7F}" presName="firstChild" presStyleLbl="bgAccFollowNode1" presStyleIdx="0" presStyleCnt="4"/>
      <dgm:spPr/>
    </dgm:pt>
    <dgm:pt modelId="{ABD1E5C6-964C-4804-9733-AD9ABCEB9B4F}" type="pres">
      <dgm:prSet presAssocID="{8BFE4687-46B6-4CD3-802A-239FF8BACA7F}" presName="firstChildTx" presStyleLbl="bgAccFollowNode1" presStyleIdx="0" presStyleCnt="4">
        <dgm:presLayoutVars>
          <dgm:bulletEnabled val="1"/>
        </dgm:presLayoutVars>
      </dgm:prSet>
      <dgm:spPr/>
    </dgm:pt>
    <dgm:pt modelId="{35FFD0F4-98AB-4D97-9332-C46AD0853A3C}" type="pres">
      <dgm:prSet presAssocID="{5548FD5E-20EB-46D6-8517-8545044A4C84}" presName="comp" presStyleCnt="0"/>
      <dgm:spPr/>
    </dgm:pt>
    <dgm:pt modelId="{45072B68-5AB3-42D2-8E02-B746D09CB1A4}" type="pres">
      <dgm:prSet presAssocID="{5548FD5E-20EB-46D6-8517-8545044A4C84}" presName="child" presStyleLbl="bgAccFollowNode1" presStyleIdx="1" presStyleCnt="4"/>
      <dgm:spPr/>
    </dgm:pt>
    <dgm:pt modelId="{FF4CCB56-69D0-4D36-B264-9EE7946AE8AA}" type="pres">
      <dgm:prSet presAssocID="{5548FD5E-20EB-46D6-8517-8545044A4C84}" presName="childTx" presStyleLbl="bgAccFollowNode1" presStyleIdx="1" presStyleCnt="4">
        <dgm:presLayoutVars>
          <dgm:bulletEnabled val="1"/>
        </dgm:presLayoutVars>
      </dgm:prSet>
      <dgm:spPr/>
    </dgm:pt>
    <dgm:pt modelId="{D0E4FD92-A1A0-41FA-964A-82D0CE0E28A8}" type="pres">
      <dgm:prSet presAssocID="{8BFE4687-46B6-4CD3-802A-239FF8BACA7F}" presName="negSpace" presStyleCnt="0"/>
      <dgm:spPr/>
    </dgm:pt>
    <dgm:pt modelId="{E85D3E99-E1DD-4B4F-B112-E7EF1995B9EC}" type="pres">
      <dgm:prSet presAssocID="{8BFE4687-46B6-4CD3-802A-239FF8BACA7F}" presName="circle" presStyleLbl="node1" presStyleIdx="0" presStyleCnt="2"/>
      <dgm:spPr/>
    </dgm:pt>
    <dgm:pt modelId="{35DC7334-393E-4E7C-902E-2D08CF33110C}" type="pres">
      <dgm:prSet presAssocID="{02EC5845-3551-4936-A541-6CF26CA0DF52}" presName="transSpace" presStyleCnt="0"/>
      <dgm:spPr/>
    </dgm:pt>
    <dgm:pt modelId="{E789E19C-C9DA-4ACE-B06C-B148680790DD}" type="pres">
      <dgm:prSet presAssocID="{05150447-F61A-4A6E-83B4-30AB7FC01E26}" presName="posSpace" presStyleCnt="0"/>
      <dgm:spPr/>
    </dgm:pt>
    <dgm:pt modelId="{B6835137-DDBF-40C0-A2B8-E1AB20C88504}" type="pres">
      <dgm:prSet presAssocID="{05150447-F61A-4A6E-83B4-30AB7FC01E26}" presName="vertFlow" presStyleCnt="0"/>
      <dgm:spPr/>
    </dgm:pt>
    <dgm:pt modelId="{91769CFE-341A-4005-B966-36993977D52B}" type="pres">
      <dgm:prSet presAssocID="{05150447-F61A-4A6E-83B4-30AB7FC01E26}" presName="topSpace" presStyleCnt="0"/>
      <dgm:spPr/>
    </dgm:pt>
    <dgm:pt modelId="{CD3F4B99-52C4-468A-8164-CF32632CB96D}" type="pres">
      <dgm:prSet presAssocID="{05150447-F61A-4A6E-83B4-30AB7FC01E26}" presName="firstComp" presStyleCnt="0"/>
      <dgm:spPr/>
    </dgm:pt>
    <dgm:pt modelId="{1518F056-5F6C-45EE-AC9A-6A88D7E792EB}" type="pres">
      <dgm:prSet presAssocID="{05150447-F61A-4A6E-83B4-30AB7FC01E26}" presName="firstChild" presStyleLbl="bgAccFollowNode1" presStyleIdx="2" presStyleCnt="4"/>
      <dgm:spPr/>
    </dgm:pt>
    <dgm:pt modelId="{1105D40B-E54D-48DD-948D-4663D2060A14}" type="pres">
      <dgm:prSet presAssocID="{05150447-F61A-4A6E-83B4-30AB7FC01E26}" presName="firstChildTx" presStyleLbl="bgAccFollowNode1" presStyleIdx="2" presStyleCnt="4">
        <dgm:presLayoutVars>
          <dgm:bulletEnabled val="1"/>
        </dgm:presLayoutVars>
      </dgm:prSet>
      <dgm:spPr/>
    </dgm:pt>
    <dgm:pt modelId="{A2E55492-925B-4CA4-BBB5-09984F177622}" type="pres">
      <dgm:prSet presAssocID="{6DA948BF-C877-45DE-B469-CE65BB6192B8}" presName="comp" presStyleCnt="0"/>
      <dgm:spPr/>
    </dgm:pt>
    <dgm:pt modelId="{135258D2-0852-4054-A81B-58F97B751F77}" type="pres">
      <dgm:prSet presAssocID="{6DA948BF-C877-45DE-B469-CE65BB6192B8}" presName="child" presStyleLbl="bgAccFollowNode1" presStyleIdx="3" presStyleCnt="4"/>
      <dgm:spPr/>
    </dgm:pt>
    <dgm:pt modelId="{E82A89B2-2677-4CA2-B54F-DB8E1EC5F22A}" type="pres">
      <dgm:prSet presAssocID="{6DA948BF-C877-45DE-B469-CE65BB6192B8}" presName="childTx" presStyleLbl="bgAccFollowNode1" presStyleIdx="3" presStyleCnt="4">
        <dgm:presLayoutVars>
          <dgm:bulletEnabled val="1"/>
        </dgm:presLayoutVars>
      </dgm:prSet>
      <dgm:spPr/>
    </dgm:pt>
    <dgm:pt modelId="{BF13633D-B669-4142-9489-79F586B2A2C4}" type="pres">
      <dgm:prSet presAssocID="{05150447-F61A-4A6E-83B4-30AB7FC01E26}" presName="negSpace" presStyleCnt="0"/>
      <dgm:spPr/>
    </dgm:pt>
    <dgm:pt modelId="{1B34B260-803B-4736-8182-CD76EF6990CB}" type="pres">
      <dgm:prSet presAssocID="{05150447-F61A-4A6E-83B4-30AB7FC01E26}" presName="circle" presStyleLbl="node1" presStyleIdx="1" presStyleCnt="2"/>
      <dgm:spPr/>
    </dgm:pt>
  </dgm:ptLst>
  <dgm:cxnLst>
    <dgm:cxn modelId="{2C0BC71D-847F-457A-982A-75E1B9DFD882}" type="presOf" srcId="{70D2AD50-E978-4CEF-AAAB-57285E098A7A}" destId="{1105D40B-E54D-48DD-948D-4663D2060A14}" srcOrd="1" destOrd="0" presId="urn:microsoft.com/office/officeart/2005/8/layout/hList9"/>
    <dgm:cxn modelId="{6B9F7A34-8104-4496-B18D-C089FD829AEF}" type="presOf" srcId="{5548FD5E-20EB-46D6-8517-8545044A4C84}" destId="{FF4CCB56-69D0-4D36-B264-9EE7946AE8AA}" srcOrd="1" destOrd="0" presId="urn:microsoft.com/office/officeart/2005/8/layout/hList9"/>
    <dgm:cxn modelId="{C865463F-5E3B-4E56-9229-0F1773244A55}" srcId="{05150447-F61A-4A6E-83B4-30AB7FC01E26}" destId="{70D2AD50-E978-4CEF-AAAB-57285E098A7A}" srcOrd="0" destOrd="0" parTransId="{27341D08-68B3-40FB-88FB-04CB6ACB0F97}" sibTransId="{7C89A05F-953A-412B-9B7E-3258F1DB5460}"/>
    <dgm:cxn modelId="{86102A44-E535-40E8-A504-001C45351042}" type="presOf" srcId="{05150447-F61A-4A6E-83B4-30AB7FC01E26}" destId="{1B34B260-803B-4736-8182-CD76EF6990CB}" srcOrd="0" destOrd="0" presId="urn:microsoft.com/office/officeart/2005/8/layout/hList9"/>
    <dgm:cxn modelId="{3602B348-8B17-4064-97EB-83D43647BB0D}" type="presOf" srcId="{3A7C65D9-5B53-4EF5-B8F9-3618E4D7F8B5}" destId="{ABD1E5C6-964C-4804-9733-AD9ABCEB9B4F}" srcOrd="1" destOrd="0" presId="urn:microsoft.com/office/officeart/2005/8/layout/hList9"/>
    <dgm:cxn modelId="{D3C3AA78-6F62-40EE-8089-96B1056A35B9}" type="presOf" srcId="{3A7C65D9-5B53-4EF5-B8F9-3618E4D7F8B5}" destId="{2EE7D9A3-5B17-48A7-9617-50E8B37E461D}" srcOrd="0" destOrd="0" presId="urn:microsoft.com/office/officeart/2005/8/layout/hList9"/>
    <dgm:cxn modelId="{AE9680A0-F9B6-41D4-972E-C798C7679855}" srcId="{05150447-F61A-4A6E-83B4-30AB7FC01E26}" destId="{6DA948BF-C877-45DE-B469-CE65BB6192B8}" srcOrd="1" destOrd="0" parTransId="{BB60B689-9475-4921-BA1B-BF8B60DC3242}" sibTransId="{663BFDF5-FA78-438D-A9D7-F86365D3DD1B}"/>
    <dgm:cxn modelId="{175255B2-42A8-4F3B-8C15-5F397A265106}" srcId="{8BFE4687-46B6-4CD3-802A-239FF8BACA7F}" destId="{3A7C65D9-5B53-4EF5-B8F9-3618E4D7F8B5}" srcOrd="0" destOrd="0" parTransId="{C0F7EA27-8276-4AE4-85B1-3C1EEC6D173E}" sibTransId="{6334DE9A-B8AC-46D2-B629-F86DEFEE0EF9}"/>
    <dgm:cxn modelId="{D90E8FC1-E71C-4865-A0DD-5E3568B72012}" type="presOf" srcId="{8BFE4687-46B6-4CD3-802A-239FF8BACA7F}" destId="{E85D3E99-E1DD-4B4F-B112-E7EF1995B9EC}" srcOrd="0" destOrd="0" presId="urn:microsoft.com/office/officeart/2005/8/layout/hList9"/>
    <dgm:cxn modelId="{4CC43FCC-F516-4FFD-B41E-8D7922D0E23B}" type="presOf" srcId="{6DA948BF-C877-45DE-B469-CE65BB6192B8}" destId="{E82A89B2-2677-4CA2-B54F-DB8E1EC5F22A}" srcOrd="1" destOrd="0" presId="urn:microsoft.com/office/officeart/2005/8/layout/hList9"/>
    <dgm:cxn modelId="{096C84CD-71D8-4FF5-9FE6-CD231C6081DF}" srcId="{2336566D-C544-4131-9D08-4967995DF3E2}" destId="{8BFE4687-46B6-4CD3-802A-239FF8BACA7F}" srcOrd="0" destOrd="0" parTransId="{2D3FD93F-18A4-44F3-9D8E-FCD37832B133}" sibTransId="{02EC5845-3551-4936-A541-6CF26CA0DF52}"/>
    <dgm:cxn modelId="{AFFA5ECE-D0C2-4B32-901D-7E2392076B44}" srcId="{8BFE4687-46B6-4CD3-802A-239FF8BACA7F}" destId="{5548FD5E-20EB-46D6-8517-8545044A4C84}" srcOrd="1" destOrd="0" parTransId="{CBBF25C1-8239-4C50-85F4-1330A774E303}" sibTransId="{52B9DD81-C423-44C1-ABCA-23C8EEF3A090}"/>
    <dgm:cxn modelId="{E59E68E0-DD05-40A7-A43D-E717CC42E2B3}" type="presOf" srcId="{5548FD5E-20EB-46D6-8517-8545044A4C84}" destId="{45072B68-5AB3-42D2-8E02-B746D09CB1A4}" srcOrd="0" destOrd="0" presId="urn:microsoft.com/office/officeart/2005/8/layout/hList9"/>
    <dgm:cxn modelId="{30C77BE7-93E3-4D9E-A3C4-1BBAD9BC4CC2}" type="presOf" srcId="{6DA948BF-C877-45DE-B469-CE65BB6192B8}" destId="{135258D2-0852-4054-A81B-58F97B751F77}" srcOrd="0" destOrd="0" presId="urn:microsoft.com/office/officeart/2005/8/layout/hList9"/>
    <dgm:cxn modelId="{3E43C2F0-8AF8-4AE4-B39A-B8D13638D2A4}" type="presOf" srcId="{2336566D-C544-4131-9D08-4967995DF3E2}" destId="{9710BD48-8417-4783-8DBD-C146E3B9CE3A}" srcOrd="0" destOrd="0" presId="urn:microsoft.com/office/officeart/2005/8/layout/hList9"/>
    <dgm:cxn modelId="{AF615CF1-0F25-491B-9172-26659FAA25A8}" srcId="{2336566D-C544-4131-9D08-4967995DF3E2}" destId="{05150447-F61A-4A6E-83B4-30AB7FC01E26}" srcOrd="1" destOrd="0" parTransId="{F4068132-8C7F-41B4-A8DC-474679315135}" sibTransId="{D30805F7-FAF8-43D4-8E88-334569B4D5A6}"/>
    <dgm:cxn modelId="{139CD5F6-6A66-4B75-881C-1CD2724BD216}" type="presOf" srcId="{70D2AD50-E978-4CEF-AAAB-57285E098A7A}" destId="{1518F056-5F6C-45EE-AC9A-6A88D7E792EB}" srcOrd="0" destOrd="0" presId="urn:microsoft.com/office/officeart/2005/8/layout/hList9"/>
    <dgm:cxn modelId="{20A00272-F2E4-4E5E-BA6E-CBDF86D986E2}" type="presParOf" srcId="{9710BD48-8417-4783-8DBD-C146E3B9CE3A}" destId="{D80B97C3-E3C9-4E35-880F-BC574955A059}" srcOrd="0" destOrd="0" presId="urn:microsoft.com/office/officeart/2005/8/layout/hList9"/>
    <dgm:cxn modelId="{DD6E817D-6699-482E-A36F-8D9CE974D7A8}" type="presParOf" srcId="{9710BD48-8417-4783-8DBD-C146E3B9CE3A}" destId="{D4233DA6-C6E9-46D6-B051-55CE75F6F09C}" srcOrd="1" destOrd="0" presId="urn:microsoft.com/office/officeart/2005/8/layout/hList9"/>
    <dgm:cxn modelId="{C88F3CDE-5F4C-4B6E-A1E5-3776B43BB3D6}" type="presParOf" srcId="{D4233DA6-C6E9-46D6-B051-55CE75F6F09C}" destId="{B9F5B7D5-5575-4AA2-B3F2-3483D7581ADA}" srcOrd="0" destOrd="0" presId="urn:microsoft.com/office/officeart/2005/8/layout/hList9"/>
    <dgm:cxn modelId="{578012D2-DB51-4D21-B606-BC7B891582F1}" type="presParOf" srcId="{D4233DA6-C6E9-46D6-B051-55CE75F6F09C}" destId="{448A706B-8498-40A7-A4E5-E0676764C14A}" srcOrd="1" destOrd="0" presId="urn:microsoft.com/office/officeart/2005/8/layout/hList9"/>
    <dgm:cxn modelId="{73CFFD7E-1BF2-4AAB-82CB-395EA9ECC2AD}" type="presParOf" srcId="{448A706B-8498-40A7-A4E5-E0676764C14A}" destId="{2EE7D9A3-5B17-48A7-9617-50E8B37E461D}" srcOrd="0" destOrd="0" presId="urn:microsoft.com/office/officeart/2005/8/layout/hList9"/>
    <dgm:cxn modelId="{D2B9DB3C-1202-477A-896F-0441F6BD030F}" type="presParOf" srcId="{448A706B-8498-40A7-A4E5-E0676764C14A}" destId="{ABD1E5C6-964C-4804-9733-AD9ABCEB9B4F}" srcOrd="1" destOrd="0" presId="urn:microsoft.com/office/officeart/2005/8/layout/hList9"/>
    <dgm:cxn modelId="{1A1E1C6A-FBBE-4BE6-832C-24D404EBEB1C}" type="presParOf" srcId="{D4233DA6-C6E9-46D6-B051-55CE75F6F09C}" destId="{35FFD0F4-98AB-4D97-9332-C46AD0853A3C}" srcOrd="2" destOrd="0" presId="urn:microsoft.com/office/officeart/2005/8/layout/hList9"/>
    <dgm:cxn modelId="{9E705D63-97DD-4751-A8B9-E17BD98527FC}" type="presParOf" srcId="{35FFD0F4-98AB-4D97-9332-C46AD0853A3C}" destId="{45072B68-5AB3-42D2-8E02-B746D09CB1A4}" srcOrd="0" destOrd="0" presId="urn:microsoft.com/office/officeart/2005/8/layout/hList9"/>
    <dgm:cxn modelId="{9B76AD7E-84D3-4BCB-8AC7-AC3C2D6CBEE0}" type="presParOf" srcId="{35FFD0F4-98AB-4D97-9332-C46AD0853A3C}" destId="{FF4CCB56-69D0-4D36-B264-9EE7946AE8AA}" srcOrd="1" destOrd="0" presId="urn:microsoft.com/office/officeart/2005/8/layout/hList9"/>
    <dgm:cxn modelId="{D4AA9D69-7C38-4739-A354-A94D2C2AE0EA}" type="presParOf" srcId="{9710BD48-8417-4783-8DBD-C146E3B9CE3A}" destId="{D0E4FD92-A1A0-41FA-964A-82D0CE0E28A8}" srcOrd="2" destOrd="0" presId="urn:microsoft.com/office/officeart/2005/8/layout/hList9"/>
    <dgm:cxn modelId="{E66C3E2E-7BE6-464F-A910-2E765156956D}" type="presParOf" srcId="{9710BD48-8417-4783-8DBD-C146E3B9CE3A}" destId="{E85D3E99-E1DD-4B4F-B112-E7EF1995B9EC}" srcOrd="3" destOrd="0" presId="urn:microsoft.com/office/officeart/2005/8/layout/hList9"/>
    <dgm:cxn modelId="{E91DD73D-F3B6-4EE7-A774-A592F62094EA}" type="presParOf" srcId="{9710BD48-8417-4783-8DBD-C146E3B9CE3A}" destId="{35DC7334-393E-4E7C-902E-2D08CF33110C}" srcOrd="4" destOrd="0" presId="urn:microsoft.com/office/officeart/2005/8/layout/hList9"/>
    <dgm:cxn modelId="{54D05F5F-8259-407E-9C11-4BFCD1DD1476}" type="presParOf" srcId="{9710BD48-8417-4783-8DBD-C146E3B9CE3A}" destId="{E789E19C-C9DA-4ACE-B06C-B148680790DD}" srcOrd="5" destOrd="0" presId="urn:microsoft.com/office/officeart/2005/8/layout/hList9"/>
    <dgm:cxn modelId="{56CA0542-99B8-4ED3-AFD3-A31D898151D6}" type="presParOf" srcId="{9710BD48-8417-4783-8DBD-C146E3B9CE3A}" destId="{B6835137-DDBF-40C0-A2B8-E1AB20C88504}" srcOrd="6" destOrd="0" presId="urn:microsoft.com/office/officeart/2005/8/layout/hList9"/>
    <dgm:cxn modelId="{7A5BDB30-DFDB-432D-8290-949A20C8DF70}" type="presParOf" srcId="{B6835137-DDBF-40C0-A2B8-E1AB20C88504}" destId="{91769CFE-341A-4005-B966-36993977D52B}" srcOrd="0" destOrd="0" presId="urn:microsoft.com/office/officeart/2005/8/layout/hList9"/>
    <dgm:cxn modelId="{BB6ACF64-D51C-4B3C-88E5-A34D1B6F2208}" type="presParOf" srcId="{B6835137-DDBF-40C0-A2B8-E1AB20C88504}" destId="{CD3F4B99-52C4-468A-8164-CF32632CB96D}" srcOrd="1" destOrd="0" presId="urn:microsoft.com/office/officeart/2005/8/layout/hList9"/>
    <dgm:cxn modelId="{B226625C-E56F-45F4-B024-6255049B524D}" type="presParOf" srcId="{CD3F4B99-52C4-468A-8164-CF32632CB96D}" destId="{1518F056-5F6C-45EE-AC9A-6A88D7E792EB}" srcOrd="0" destOrd="0" presId="urn:microsoft.com/office/officeart/2005/8/layout/hList9"/>
    <dgm:cxn modelId="{75A48124-4456-4B57-B3C6-CEC4DA41FA1B}" type="presParOf" srcId="{CD3F4B99-52C4-468A-8164-CF32632CB96D}" destId="{1105D40B-E54D-48DD-948D-4663D2060A14}" srcOrd="1" destOrd="0" presId="urn:microsoft.com/office/officeart/2005/8/layout/hList9"/>
    <dgm:cxn modelId="{7852D521-62F3-475A-8C85-2A464CF4D5A6}" type="presParOf" srcId="{B6835137-DDBF-40C0-A2B8-E1AB20C88504}" destId="{A2E55492-925B-4CA4-BBB5-09984F177622}" srcOrd="2" destOrd="0" presId="urn:microsoft.com/office/officeart/2005/8/layout/hList9"/>
    <dgm:cxn modelId="{E3A183E4-8730-49E3-8F55-80FA30BA8EDF}" type="presParOf" srcId="{A2E55492-925B-4CA4-BBB5-09984F177622}" destId="{135258D2-0852-4054-A81B-58F97B751F77}" srcOrd="0" destOrd="0" presId="urn:microsoft.com/office/officeart/2005/8/layout/hList9"/>
    <dgm:cxn modelId="{94937E30-9DA4-47C1-B944-B59A1DED0FC8}" type="presParOf" srcId="{A2E55492-925B-4CA4-BBB5-09984F177622}" destId="{E82A89B2-2677-4CA2-B54F-DB8E1EC5F22A}" srcOrd="1" destOrd="0" presId="urn:microsoft.com/office/officeart/2005/8/layout/hList9"/>
    <dgm:cxn modelId="{399A7596-D00C-4E06-BEE1-F93889749FA4}" type="presParOf" srcId="{9710BD48-8417-4783-8DBD-C146E3B9CE3A}" destId="{BF13633D-B669-4142-9489-79F586B2A2C4}" srcOrd="7" destOrd="0" presId="urn:microsoft.com/office/officeart/2005/8/layout/hList9"/>
    <dgm:cxn modelId="{10100033-0538-424E-97E6-C799AECA8883}" type="presParOf" srcId="{9710BD48-8417-4783-8DBD-C146E3B9CE3A}" destId="{1B34B260-803B-4736-8182-CD76EF6990CB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6591F-60FF-42F8-AABF-510208AE9482}">
      <dsp:nvSpPr>
        <dsp:cNvPr id="0" name=""/>
        <dsp:cNvSpPr/>
      </dsp:nvSpPr>
      <dsp:spPr>
        <a:xfrm rot="5400000">
          <a:off x="507673" y="1770520"/>
          <a:ext cx="1519334" cy="252813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F50CE-637D-43B5-AE97-EDBDCBBFC333}">
      <dsp:nvSpPr>
        <dsp:cNvPr id="0" name=""/>
        <dsp:cNvSpPr/>
      </dsp:nvSpPr>
      <dsp:spPr>
        <a:xfrm>
          <a:off x="254058" y="2525889"/>
          <a:ext cx="2282418" cy="2000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400" kern="1200" dirty="0">
              <a:solidFill>
                <a:srgbClr val="002060"/>
              </a:solidFill>
            </a:rPr>
            <a:t>Year 1 Cork College of FET- Life Sciences Centre</a:t>
          </a:r>
          <a:endParaRPr lang="en-IE" sz="2400" kern="1200" dirty="0"/>
        </a:p>
      </dsp:txBody>
      <dsp:txXfrm>
        <a:off x="254058" y="2525889"/>
        <a:ext cx="2282418" cy="2000673"/>
      </dsp:txXfrm>
    </dsp:sp>
    <dsp:sp modelId="{ADDBC372-84E7-4105-B4C2-2AE9FDD51181}">
      <dsp:nvSpPr>
        <dsp:cNvPr id="0" name=""/>
        <dsp:cNvSpPr/>
      </dsp:nvSpPr>
      <dsp:spPr>
        <a:xfrm>
          <a:off x="2105832" y="1584396"/>
          <a:ext cx="430644" cy="43064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2A7B30-C9B5-4917-8147-C2091F2EA81A}">
      <dsp:nvSpPr>
        <dsp:cNvPr id="0" name=""/>
        <dsp:cNvSpPr/>
      </dsp:nvSpPr>
      <dsp:spPr>
        <a:xfrm rot="5400000">
          <a:off x="3301799" y="1079111"/>
          <a:ext cx="1519334" cy="252813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78D010-9DFB-4F7A-99D1-B7E3EE8A556A}">
      <dsp:nvSpPr>
        <dsp:cNvPr id="0" name=""/>
        <dsp:cNvSpPr/>
      </dsp:nvSpPr>
      <dsp:spPr>
        <a:xfrm>
          <a:off x="3048184" y="1834480"/>
          <a:ext cx="2282418" cy="2000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Year 2 </a:t>
          </a:r>
          <a:r>
            <a:rPr lang="en-IE" sz="2400" b="1" kern="1200" dirty="0">
              <a:solidFill>
                <a:srgbClr val="002060"/>
              </a:solidFill>
            </a:rPr>
            <a:t>Munster Technological University (MTU)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400" kern="1200" dirty="0">
              <a:solidFill>
                <a:srgbClr val="002060"/>
              </a:solidFill>
            </a:rPr>
            <a:t>Cork Campus</a:t>
          </a:r>
          <a:endParaRPr lang="en-IE" sz="2400" kern="1200" dirty="0"/>
        </a:p>
      </dsp:txBody>
      <dsp:txXfrm>
        <a:off x="3048184" y="1834480"/>
        <a:ext cx="2282418" cy="2000673"/>
      </dsp:txXfrm>
    </dsp:sp>
    <dsp:sp modelId="{48E9DF90-40A2-4E9F-ACA7-51EF47655F1C}">
      <dsp:nvSpPr>
        <dsp:cNvPr id="0" name=""/>
        <dsp:cNvSpPr/>
      </dsp:nvSpPr>
      <dsp:spPr>
        <a:xfrm>
          <a:off x="4899957" y="892986"/>
          <a:ext cx="430644" cy="43064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0A52E-6E63-41E5-85B4-30CE9C19CC4C}">
      <dsp:nvSpPr>
        <dsp:cNvPr id="0" name=""/>
        <dsp:cNvSpPr/>
      </dsp:nvSpPr>
      <dsp:spPr>
        <a:xfrm rot="5400000">
          <a:off x="6095925" y="387702"/>
          <a:ext cx="1519334" cy="252813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29607A-512C-4270-BCB0-FB4D1A19909A}">
      <dsp:nvSpPr>
        <dsp:cNvPr id="0" name=""/>
        <dsp:cNvSpPr/>
      </dsp:nvSpPr>
      <dsp:spPr>
        <a:xfrm>
          <a:off x="5832655" y="1124744"/>
          <a:ext cx="2282418" cy="2000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Year 3 </a:t>
          </a:r>
          <a:r>
            <a:rPr lang="en-IE" sz="2400" b="1" kern="1200" dirty="0">
              <a:solidFill>
                <a:srgbClr val="002060"/>
              </a:solidFill>
            </a:rPr>
            <a:t>Munster Technological University (MTU)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400" kern="1200" dirty="0">
              <a:solidFill>
                <a:srgbClr val="002060"/>
              </a:solidFill>
            </a:rPr>
            <a:t>Cork Campus</a:t>
          </a:r>
          <a:endParaRPr lang="en-IE" sz="2400" kern="1200" dirty="0"/>
        </a:p>
      </dsp:txBody>
      <dsp:txXfrm>
        <a:off x="5832655" y="1124744"/>
        <a:ext cx="2282418" cy="20006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7D9A3-5B17-48A7-9617-50E8B37E461D}">
      <dsp:nvSpPr>
        <dsp:cNvPr id="0" name=""/>
        <dsp:cNvSpPr/>
      </dsp:nvSpPr>
      <dsp:spPr>
        <a:xfrm>
          <a:off x="2361902" y="726815"/>
          <a:ext cx="2714904" cy="1810841"/>
        </a:xfrm>
        <a:prstGeom prst="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Semester 1 (MTU)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2</a:t>
          </a:r>
          <a:r>
            <a:rPr lang="en-IE" sz="2200" kern="1200" baseline="30000" dirty="0"/>
            <a:t>nd</a:t>
          </a:r>
          <a:r>
            <a:rPr lang="en-IE" sz="2200" kern="1200" dirty="0"/>
            <a:t> week September 2026-December 2026</a:t>
          </a:r>
        </a:p>
      </dsp:txBody>
      <dsp:txXfrm>
        <a:off x="2796286" y="726815"/>
        <a:ext cx="2280519" cy="1810841"/>
      </dsp:txXfrm>
    </dsp:sp>
    <dsp:sp modelId="{45072B68-5AB3-42D2-8E02-B746D09CB1A4}">
      <dsp:nvSpPr>
        <dsp:cNvPr id="0" name=""/>
        <dsp:cNvSpPr/>
      </dsp:nvSpPr>
      <dsp:spPr>
        <a:xfrm>
          <a:off x="2361902" y="2537656"/>
          <a:ext cx="2714904" cy="1810841"/>
        </a:xfrm>
        <a:prstGeom prst="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Semester 2 (MTU)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2</a:t>
          </a:r>
          <a:r>
            <a:rPr lang="en-IE" sz="2200" kern="1200" baseline="30000" dirty="0"/>
            <a:t>nd</a:t>
          </a:r>
          <a:r>
            <a:rPr lang="en-IE" sz="2200" kern="1200" dirty="0"/>
            <a:t> Week January 2027- May 2027</a:t>
          </a:r>
        </a:p>
      </dsp:txBody>
      <dsp:txXfrm>
        <a:off x="2796286" y="2537656"/>
        <a:ext cx="2280519" cy="1810841"/>
      </dsp:txXfrm>
    </dsp:sp>
    <dsp:sp modelId="{E85D3E99-E1DD-4B4F-B112-E7EF1995B9EC}">
      <dsp:nvSpPr>
        <dsp:cNvPr id="0" name=""/>
        <dsp:cNvSpPr/>
      </dsp:nvSpPr>
      <dsp:spPr>
        <a:xfrm>
          <a:off x="913953" y="2840"/>
          <a:ext cx="1809936" cy="1809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4500" kern="1200" dirty="0"/>
            <a:t>Year 2</a:t>
          </a:r>
        </a:p>
      </dsp:txBody>
      <dsp:txXfrm>
        <a:off x="1179012" y="267899"/>
        <a:ext cx="1279818" cy="1279818"/>
      </dsp:txXfrm>
    </dsp:sp>
    <dsp:sp modelId="{1518F056-5F6C-45EE-AC9A-6A88D7E792EB}">
      <dsp:nvSpPr>
        <dsp:cNvPr id="0" name=""/>
        <dsp:cNvSpPr/>
      </dsp:nvSpPr>
      <dsp:spPr>
        <a:xfrm>
          <a:off x="6886742" y="726815"/>
          <a:ext cx="2714904" cy="1810841"/>
        </a:xfrm>
        <a:prstGeom prst="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June 2027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Sem 1: Process Manufacturing  Work Placement</a:t>
          </a:r>
          <a:endParaRPr lang="en-IE" sz="2200" kern="1200" dirty="0"/>
        </a:p>
      </dsp:txBody>
      <dsp:txXfrm>
        <a:off x="7321127" y="726815"/>
        <a:ext cx="2280519" cy="1810841"/>
      </dsp:txXfrm>
    </dsp:sp>
    <dsp:sp modelId="{135258D2-0852-4054-A81B-58F97B751F77}">
      <dsp:nvSpPr>
        <dsp:cNvPr id="0" name=""/>
        <dsp:cNvSpPr/>
      </dsp:nvSpPr>
      <dsp:spPr>
        <a:xfrm>
          <a:off x="6886742" y="2537656"/>
          <a:ext cx="2714904" cy="1810841"/>
        </a:xfrm>
        <a:prstGeom prst="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Semester 2 (MTU)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kern="1200" dirty="0"/>
            <a:t>2</a:t>
          </a:r>
          <a:r>
            <a:rPr lang="en-IE" sz="2200" kern="1200" baseline="30000" dirty="0"/>
            <a:t>nd</a:t>
          </a:r>
          <a:r>
            <a:rPr lang="en-IE" sz="2200" kern="1200" dirty="0"/>
            <a:t> Week January 2028- May 2028</a:t>
          </a:r>
        </a:p>
      </dsp:txBody>
      <dsp:txXfrm>
        <a:off x="7321127" y="2537656"/>
        <a:ext cx="2280519" cy="1810841"/>
      </dsp:txXfrm>
    </dsp:sp>
    <dsp:sp modelId="{1B34B260-803B-4736-8182-CD76EF6990CB}">
      <dsp:nvSpPr>
        <dsp:cNvPr id="0" name=""/>
        <dsp:cNvSpPr/>
      </dsp:nvSpPr>
      <dsp:spPr>
        <a:xfrm>
          <a:off x="5438793" y="2840"/>
          <a:ext cx="1809936" cy="1809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4500" kern="1200" dirty="0"/>
            <a:t>Year 3</a:t>
          </a:r>
        </a:p>
      </dsp:txBody>
      <dsp:txXfrm>
        <a:off x="5703852" y="267899"/>
        <a:ext cx="1279818" cy="1279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12/3/25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12/3/25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13753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JF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8983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43F31-5E6A-99BC-0229-9B2D4FD7F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92CD6C-66A2-EF97-F092-5CB8B5CD38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5F451D-EF11-4655-129B-40BFC3608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JF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B23C6-1CBA-7CFE-D7B8-8D4504DDF5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36660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Further Education and Training Course Hub (FETCH)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83307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n rising over grassy hill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" y="0"/>
            <a:ext cx="12188699" cy="47993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white">
          <a:xfrm>
            <a:off x="-127" y="4724400"/>
            <a:ext cx="12188826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4800600"/>
            <a:ext cx="9144002" cy="11430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943600"/>
            <a:ext cx="9144002" cy="762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A7C71C-464D-4E0E-FA4B-481544BB83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4400"/>
            <a:ext cx="12192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602917-586D-C6E3-8EA6-6AF5372F6D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6060599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88826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4114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AEAF2C9-3692-3771-59D0-8CB6CB42C2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6060599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416B13-210C-CFB9-2552-26610EEF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540" y="6347651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800B8B-F261-1DA1-452D-49E83C2F1E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6135465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120" y="466344"/>
            <a:ext cx="9509760" cy="12344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C56378-7123-57C0-3F00-A5DBDE1619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6113445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28889F-A764-269B-19CE-386149C724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6135465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12/3/25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2709BB-D3B9-F58B-25AE-6617E8A95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6002036"/>
            <a:ext cx="2999656" cy="59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212" y="685800"/>
            <a:ext cx="7239001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C23BE2-5983-E08F-2A7B-E6F2DC13F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6093296"/>
            <a:ext cx="2551745" cy="51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587" y="6583680"/>
            <a:ext cx="12188826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587" y="65836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2"/>
                </a:solidFill>
              </a:defRPr>
            </a:lvl1pPr>
          </a:lstStyle>
          <a:p>
            <a:fld id="{9E583DDF-CA54-461A-A486-592D2374C532}" type="datetimeFigureOut">
              <a:rPr lang="en-US" smtClean="0"/>
              <a:pPr/>
              <a:t>12/3/25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80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80000"/>
        <a:buFont typeface="Wingdings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60">
          <p15:clr>
            <a:srgbClr val="F26B43"/>
          </p15:clr>
        </p15:guide>
        <p15:guide id="2" pos="40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C6F7E8-83F3-8106-2561-B1F6199D8A90}"/>
              </a:ext>
            </a:extLst>
          </p:cNvPr>
          <p:cNvSpPr txBox="1"/>
          <p:nvPr/>
        </p:nvSpPr>
        <p:spPr>
          <a:xfrm>
            <a:off x="1055440" y="1628800"/>
            <a:ext cx="89289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b="1" dirty="0">
                <a:solidFill>
                  <a:srgbClr val="002060"/>
                </a:solidFill>
              </a:rPr>
              <a:t>BSc. </a:t>
            </a:r>
            <a:r>
              <a:rPr lang="en-US" sz="4400" dirty="0">
                <a:solidFill>
                  <a:srgbClr val="002060"/>
                </a:solidFill>
              </a:rPr>
              <a:t>in Process Manufacturing Practice &amp; Technology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35FA4B-11D7-B586-E969-D4179E03452A}"/>
              </a:ext>
            </a:extLst>
          </p:cNvPr>
          <p:cNvSpPr txBox="1"/>
          <p:nvPr/>
        </p:nvSpPr>
        <p:spPr>
          <a:xfrm>
            <a:off x="803412" y="4653136"/>
            <a:ext cx="943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/>
              <a:t>Dr. Michael J. O’Mahony</a:t>
            </a:r>
          </a:p>
          <a:p>
            <a:r>
              <a:rPr lang="en-IE" sz="2400" dirty="0"/>
              <a:t>Head of the Department of Process, Energy and Transport Engineering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8EF22-2587-E78F-8829-032C4DA48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IE" dirty="0"/>
              <a:t>Progression within the programme</a:t>
            </a:r>
          </a:p>
        </p:txBody>
      </p:sp>
      <p:pic>
        <p:nvPicPr>
          <p:cNvPr id="5" name="Content Placeholder 4" descr="Business Growth with solid fill">
            <a:extLst>
              <a:ext uri="{FF2B5EF4-FFF2-40B4-BE49-F238E27FC236}">
                <a16:creationId xmlns:a16="http://schemas.microsoft.com/office/drawing/2014/main" id="{281AFB04-D393-9187-BE85-1724162765B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65148" y="1901952"/>
            <a:ext cx="4123944" cy="412394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D53B06-0E38-5F8C-4390-B639E7F0EACD}"/>
              </a:ext>
            </a:extLst>
          </p:cNvPr>
          <p:cNvSpPr txBox="1"/>
          <p:nvPr/>
        </p:nvSpPr>
        <p:spPr>
          <a:xfrm>
            <a:off x="6278880" y="1901952"/>
            <a:ext cx="4572000" cy="412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">
              <a:lnSpc>
                <a:spcPct val="90000"/>
              </a:lnSpc>
              <a:spcBef>
                <a:spcPts val="1800"/>
              </a:spcBef>
              <a:buClr>
                <a:schemeClr val="tx2"/>
              </a:buClr>
              <a:buSzPct val="80000"/>
            </a:pPr>
            <a:r>
              <a:rPr lang="en-US" sz="2800" i="0" dirty="0">
                <a:solidFill>
                  <a:schemeClr val="tx2"/>
                </a:solidFill>
                <a:effectLst/>
              </a:rPr>
              <a:t>To progress to year 2 o</a:t>
            </a:r>
            <a:r>
              <a:rPr lang="en-US" sz="2800" dirty="0">
                <a:solidFill>
                  <a:schemeClr val="tx2"/>
                </a:solidFill>
              </a:rPr>
              <a:t>f the </a:t>
            </a:r>
            <a:r>
              <a:rPr lang="en-US" sz="2800" i="0" dirty="0">
                <a:solidFill>
                  <a:schemeClr val="tx2"/>
                </a:solidFill>
                <a:effectLst/>
              </a:rPr>
              <a:t>BSc in Process </a:t>
            </a:r>
            <a:r>
              <a:rPr lang="en-US" sz="2800" dirty="0">
                <a:solidFill>
                  <a:schemeClr val="tx2"/>
                </a:solidFill>
              </a:rPr>
              <a:t>M</a:t>
            </a:r>
            <a:r>
              <a:rPr lang="en-US" sz="2800" i="0" dirty="0">
                <a:solidFill>
                  <a:schemeClr val="tx2"/>
                </a:solidFill>
                <a:effectLst/>
              </a:rPr>
              <a:t>anufacturing Practice &amp;  Technology, learners must achieve the full QQI Level 5 Award, with a Merit profile. 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21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96685-72CA-A6F4-571A-60369C948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440" y="-99392"/>
            <a:ext cx="9509760" cy="1233424"/>
          </a:xfrm>
        </p:spPr>
        <p:txBody>
          <a:bodyPr anchor="b">
            <a:normAutofit/>
          </a:bodyPr>
          <a:lstStyle/>
          <a:p>
            <a:pPr algn="ctr"/>
            <a:r>
              <a:rPr lang="en-IE" b="1" dirty="0"/>
              <a:t>Work Based Learning </a:t>
            </a:r>
          </a:p>
        </p:txBody>
      </p:sp>
      <p:pic>
        <p:nvPicPr>
          <p:cNvPr id="10" name="Content Placeholder 9" descr="Two people in factory">
            <a:extLst>
              <a:ext uri="{FF2B5EF4-FFF2-40B4-BE49-F238E27FC236}">
                <a16:creationId xmlns:a16="http://schemas.microsoft.com/office/drawing/2014/main" id="{91C4393F-FE51-CF87-4852-C8BE58155D4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6" r="13820" b="-3"/>
          <a:stretch/>
        </p:blipFill>
        <p:spPr>
          <a:xfrm>
            <a:off x="1238320" y="1412776"/>
            <a:ext cx="4572000" cy="4123944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EFA86-4868-E48E-6B98-919EE27B3C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6089" y="1484784"/>
            <a:ext cx="4572000" cy="4123944"/>
          </a:xfrm>
        </p:spPr>
        <p:txBody>
          <a:bodyPr>
            <a:normAutofit/>
          </a:bodyPr>
          <a:lstStyle/>
          <a:p>
            <a:r>
              <a:rPr lang="en-IE" dirty="0"/>
              <a:t>10-22 weeks approx. each year of the programme</a:t>
            </a:r>
          </a:p>
          <a:p>
            <a:pPr lvl="1"/>
            <a:r>
              <a:rPr lang="en-IE" sz="2000" dirty="0"/>
              <a:t>End of June to end of August in Year One</a:t>
            </a:r>
          </a:p>
          <a:p>
            <a:pPr lvl="1"/>
            <a:r>
              <a:rPr lang="en-IE" sz="2000" dirty="0"/>
              <a:t>Year Two – End of Semester 2 </a:t>
            </a:r>
          </a:p>
          <a:p>
            <a:pPr lvl="1"/>
            <a:r>
              <a:rPr lang="en-IE" sz="2000" dirty="0"/>
              <a:t>Year Three – Semester 1 </a:t>
            </a:r>
          </a:p>
          <a:p>
            <a:r>
              <a:rPr lang="en-IE" dirty="0"/>
              <a:t>Paid Job Placement- rate to be set by the  company.  </a:t>
            </a:r>
          </a:p>
          <a:p>
            <a:r>
              <a:rPr lang="en-IE" dirty="0"/>
              <a:t>Ideally Fixed Industry Partner with built-in opt-out clause</a:t>
            </a:r>
          </a:p>
          <a:p>
            <a:pPr marL="1005840" lvl="3" indent="0">
              <a:buNone/>
            </a:pPr>
            <a:endParaRPr lang="en-IE" sz="2000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983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41B06-072E-8E44-9D07-4D3743848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BB8C1-25E6-E392-F453-2DBEE6F2C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432" y="116632"/>
            <a:ext cx="9509760" cy="1233424"/>
          </a:xfrm>
        </p:spPr>
        <p:txBody>
          <a:bodyPr>
            <a:normAutofit/>
          </a:bodyPr>
          <a:lstStyle/>
          <a:p>
            <a:pPr algn="ctr"/>
            <a:r>
              <a:rPr lang="en-IE" sz="4000" b="1" dirty="0"/>
              <a:t>Entry Requirements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2B57D03-5731-B192-87B8-5981A4D73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120" y="1556792"/>
            <a:ext cx="9509760" cy="4127627"/>
          </a:xfrm>
        </p:spPr>
        <p:txBody>
          <a:bodyPr>
            <a:normAutofit fontScale="25000" lnSpcReduction="20000"/>
          </a:bodyPr>
          <a:lstStyle/>
          <a:p>
            <a:r>
              <a:rPr lang="en-US" sz="11100" dirty="0"/>
              <a:t>Leaving Certificate (or equivalent) with a minimum of 5 O6/H7 grades, including:</a:t>
            </a:r>
          </a:p>
          <a:p>
            <a:pPr marL="45720" indent="0">
              <a:buNone/>
            </a:pPr>
            <a:br>
              <a:rPr lang="en-US" sz="11100" dirty="0"/>
            </a:br>
            <a:r>
              <a:rPr lang="en-US" sz="11100" dirty="0"/>
              <a:t>– Mathematics (O6/H7)</a:t>
            </a:r>
            <a:br>
              <a:rPr lang="en-US" sz="11100" dirty="0"/>
            </a:br>
            <a:r>
              <a:rPr lang="en-US" sz="11100" dirty="0"/>
              <a:t>– English or Irish (O6/H7)</a:t>
            </a:r>
          </a:p>
          <a:p>
            <a:r>
              <a:rPr lang="en-US" sz="11100" dirty="0"/>
              <a:t>Preference may be given to applicants with science or technical subjects such as:</a:t>
            </a:r>
          </a:p>
          <a:p>
            <a:r>
              <a:rPr lang="en-US" sz="11100" dirty="0"/>
              <a:t>Chemistry, Physics, Biology, Engineering, Applied </a:t>
            </a:r>
            <a:r>
              <a:rPr lang="en-US" sz="11100" dirty="0" err="1"/>
              <a:t>Maths</a:t>
            </a:r>
            <a:endParaRPr lang="en-US" sz="11100" dirty="0"/>
          </a:p>
          <a:p>
            <a:endParaRPr lang="en-US" sz="11100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1833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8E204-2AAD-58F4-7552-2CE377550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9CD01-3BF3-7479-CA22-5C86A539C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432" y="116632"/>
            <a:ext cx="9509760" cy="1233424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Additional Considerations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42FBCF-200B-58EB-7341-ADA9772EC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120" y="1556792"/>
            <a:ext cx="9509760" cy="4127627"/>
          </a:xfrm>
        </p:spPr>
        <p:txBody>
          <a:bodyPr>
            <a:normAutofit fontScale="25000" lnSpcReduction="20000"/>
          </a:bodyPr>
          <a:lstStyle/>
          <a:p>
            <a:endParaRPr lang="en-US" sz="11100" dirty="0"/>
          </a:p>
          <a:p>
            <a:r>
              <a:rPr lang="en-US" sz="14400" dirty="0"/>
              <a:t>Interview and personal statement will be an entry requirement</a:t>
            </a:r>
          </a:p>
          <a:p>
            <a:r>
              <a:rPr lang="en-US" sz="14400" dirty="0"/>
              <a:t>Entry may also require occupational health clearance or GMP training prior to placement in regulated environments.</a:t>
            </a:r>
          </a:p>
          <a:p>
            <a:r>
              <a:rPr lang="en-US" sz="14400" dirty="0"/>
              <a:t>Strong emphasis is placed on motivation, applied learning potential, and commitment to industry engagement.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6942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F9918-4B5F-DBD2-6CEB-94E98FC35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869" y="-171400"/>
            <a:ext cx="9509760" cy="1233424"/>
          </a:xfrm>
        </p:spPr>
        <p:txBody>
          <a:bodyPr anchor="b">
            <a:normAutofit/>
          </a:bodyPr>
          <a:lstStyle/>
          <a:p>
            <a:pPr algn="ctr"/>
            <a:r>
              <a:rPr lang="en-IE" b="1" dirty="0"/>
              <a:t>Fees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38C67-8C0D-4B29-A857-3F627821D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59496" y="1484784"/>
            <a:ext cx="9363392" cy="4757136"/>
          </a:xfrm>
        </p:spPr>
        <p:txBody>
          <a:bodyPr>
            <a:normAutofit/>
          </a:bodyPr>
          <a:lstStyle/>
          <a:p>
            <a:r>
              <a:rPr lang="en-US" sz="4000" dirty="0"/>
              <a:t>Students registered in Year 1 pay no student contribution and no capitation fee.</a:t>
            </a:r>
          </a:p>
          <a:p>
            <a:r>
              <a:rPr lang="en-US" sz="4000" dirty="0"/>
              <a:t>Students in Year 2 and Year 3 must pay the Student Contribution Charge.</a:t>
            </a:r>
          </a:p>
          <a:p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61061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6B359-3F28-8DD0-13F5-B1254B052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AA926-16AC-0553-D5A4-1C17D507E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869" y="-171400"/>
            <a:ext cx="9509760" cy="1233424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/>
              <a:t>Career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81BE5-DE4E-4D2F-0252-3CF5D34A1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11237" y="1340768"/>
            <a:ext cx="9363392" cy="4757136"/>
          </a:xfrm>
        </p:spPr>
        <p:txBody>
          <a:bodyPr>
            <a:normAutofit/>
          </a:bodyPr>
          <a:lstStyle/>
          <a:p>
            <a:r>
              <a:rPr lang="en-US" sz="3200" b="1" dirty="0"/>
              <a:t>Graduates may enter roles such as:</a:t>
            </a:r>
          </a:p>
          <a:p>
            <a:r>
              <a:rPr lang="en-US" sz="3200" dirty="0"/>
              <a:t>Manufacturing Associate</a:t>
            </a:r>
          </a:p>
          <a:p>
            <a:r>
              <a:rPr lang="en-US" sz="3200" dirty="0"/>
              <a:t>Environmental Monitoring Technician</a:t>
            </a:r>
          </a:p>
          <a:p>
            <a:r>
              <a:rPr lang="en-US" sz="3200" dirty="0"/>
              <a:t>Validation Technician</a:t>
            </a:r>
          </a:p>
          <a:p>
            <a:r>
              <a:rPr lang="en-US" sz="3200" dirty="0"/>
              <a:t>Production Supervisor (entry-level)</a:t>
            </a:r>
          </a:p>
          <a:p>
            <a:r>
              <a:rPr lang="en-US" sz="3200" dirty="0"/>
              <a:t>Regulatory Compliance Assistant</a:t>
            </a:r>
          </a:p>
          <a:p>
            <a:r>
              <a:rPr lang="en-US" sz="3200" dirty="0"/>
              <a:t>Continuous Improvement Associate</a:t>
            </a:r>
          </a:p>
          <a:p>
            <a:pPr marL="45720" indent="0">
              <a:buNone/>
            </a:pPr>
            <a:endParaRPr lang="en-US" sz="4000" dirty="0"/>
          </a:p>
          <a:p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56039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803D8-1DA5-3D18-E76C-EC0F1333A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0F99A-83F5-ABC7-A4D5-6EA3161A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869" y="-171400"/>
            <a:ext cx="9509760" cy="1233424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/>
              <a:t>Progression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348BBA-4D01-67EA-8862-51AEBCF45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11237" y="1340768"/>
            <a:ext cx="9363392" cy="4757136"/>
          </a:xfrm>
        </p:spPr>
        <p:txBody>
          <a:bodyPr>
            <a:normAutofit lnSpcReduction="10000"/>
          </a:bodyPr>
          <a:lstStyle/>
          <a:p>
            <a:r>
              <a:rPr lang="en-US" sz="3200" b="1" dirty="0"/>
              <a:t>The opportunity to progress academically includes:</a:t>
            </a:r>
          </a:p>
          <a:p>
            <a:r>
              <a:rPr lang="en-US" sz="3200" dirty="0"/>
              <a:t>Level 8 BSc (Hons) in Pharmaceutical Technology, Industrial Engineering, or related disciplines</a:t>
            </a:r>
          </a:p>
          <a:p>
            <a:r>
              <a:rPr lang="en-US" sz="3200" dirty="0"/>
              <a:t>Level 8 Bachelor of Engineering (</a:t>
            </a:r>
            <a:r>
              <a:rPr lang="en-US" sz="3200" dirty="0" err="1"/>
              <a:t>Honours</a:t>
            </a:r>
            <a:r>
              <a:rPr lang="en-US" sz="3200" dirty="0"/>
              <a:t>) Process Plant Technology</a:t>
            </a:r>
          </a:p>
          <a:p>
            <a:r>
              <a:rPr lang="en-US" sz="3200" dirty="0"/>
              <a:t>Level 8 Certificate in Process Data Analytics</a:t>
            </a:r>
          </a:p>
          <a:p>
            <a:r>
              <a:rPr lang="en-US" sz="3200" dirty="0"/>
              <a:t>Postgraduate certificates (e.g., in Quality Assurance, Validation, or Lean Systems)</a:t>
            </a:r>
          </a:p>
          <a:p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275087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4EE9A-D683-E2AB-7C9B-4C2676B6F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5F1E2-73FC-F8FE-676A-71E0DF873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869" y="-171400"/>
            <a:ext cx="9509760" cy="1233424"/>
          </a:xfrm>
        </p:spPr>
        <p:txBody>
          <a:bodyPr anchor="b">
            <a:normAutofit/>
          </a:bodyPr>
          <a:lstStyle/>
          <a:p>
            <a:pPr algn="ctr"/>
            <a:r>
              <a:rPr lang="en-IE" b="1" dirty="0"/>
              <a:t>Key Features </a:t>
            </a:r>
          </a:p>
        </p:txBody>
      </p:sp>
      <p:pic>
        <p:nvPicPr>
          <p:cNvPr id="5" name="Content Placeholder 4" descr="A digital balance scale using circles">
            <a:extLst>
              <a:ext uri="{FF2B5EF4-FFF2-40B4-BE49-F238E27FC236}">
                <a16:creationId xmlns:a16="http://schemas.microsoft.com/office/drawing/2014/main" id="{0F495CDD-41B2-1B2B-63B2-0620F126162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484784"/>
            <a:ext cx="5694218" cy="3445002"/>
          </a:xfr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84839-E961-227C-27E0-0071F4A07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8008" y="1484784"/>
            <a:ext cx="4754880" cy="4757136"/>
          </a:xfrm>
        </p:spPr>
        <p:txBody>
          <a:bodyPr>
            <a:normAutofit lnSpcReduction="10000"/>
          </a:bodyPr>
          <a:lstStyle/>
          <a:p>
            <a:r>
              <a:rPr lang="en-GB" b="0" i="0" dirty="0">
                <a:effectLst/>
              </a:rPr>
              <a:t>Build a diverse talent pool for the future</a:t>
            </a:r>
          </a:p>
          <a:p>
            <a:r>
              <a:rPr lang="en-GB" b="0" i="0" dirty="0">
                <a:effectLst/>
              </a:rPr>
              <a:t>Immerse </a:t>
            </a:r>
            <a:r>
              <a:rPr lang="en-GB" dirty="0"/>
              <a:t>learners</a:t>
            </a:r>
            <a:r>
              <a:rPr lang="en-GB" b="0" i="0" dirty="0">
                <a:effectLst/>
              </a:rPr>
              <a:t> in host company culture </a:t>
            </a:r>
          </a:p>
          <a:p>
            <a:r>
              <a:rPr lang="en-GB" dirty="0"/>
              <a:t>Skills based</a:t>
            </a:r>
          </a:p>
          <a:p>
            <a:r>
              <a:rPr lang="en-GB" dirty="0"/>
              <a:t>Integrating theory and practice </a:t>
            </a:r>
          </a:p>
          <a:p>
            <a:r>
              <a:rPr lang="en-GB" b="0" i="0" dirty="0">
                <a:effectLst/>
              </a:rPr>
              <a:t>Staff development</a:t>
            </a:r>
          </a:p>
          <a:p>
            <a:pPr lvl="1"/>
            <a:r>
              <a:rPr lang="en-GB" sz="2000" b="0" i="0" dirty="0">
                <a:effectLst/>
              </a:rPr>
              <a:t>Each site will be asked to nominate a mentor to support the learner on placement. </a:t>
            </a:r>
          </a:p>
          <a:p>
            <a:pPr lvl="1"/>
            <a:r>
              <a:rPr lang="en-GB" sz="2000" b="0" i="0" dirty="0">
                <a:effectLst/>
              </a:rPr>
              <a:t>This mentor will be provided with subsidised accredited upskilling training in mentoring by Cork College of FET/MTU. </a:t>
            </a:r>
          </a:p>
          <a:p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134611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7807A-8991-794F-B535-EB77F3F30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1916832"/>
            <a:ext cx="9509760" cy="1233424"/>
          </a:xfrm>
        </p:spPr>
        <p:txBody>
          <a:bodyPr>
            <a:normAutofit/>
          </a:bodyPr>
          <a:lstStyle/>
          <a:p>
            <a:pPr algn="ctr"/>
            <a:r>
              <a:rPr lang="en-IE" sz="4000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147007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1424" y="188640"/>
            <a:ext cx="9509760" cy="945416"/>
          </a:xfrm>
        </p:spPr>
        <p:txBody>
          <a:bodyPr/>
          <a:lstStyle/>
          <a:p>
            <a:r>
              <a:rPr lang="en-US" b="1" dirty="0"/>
              <a:t>Tertiary Degree Pathway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424" y="1412776"/>
            <a:ext cx="9939456" cy="4616803"/>
          </a:xfrm>
        </p:spPr>
        <p:txBody>
          <a:bodyPr>
            <a:normAutofit/>
          </a:bodyPr>
          <a:lstStyle/>
          <a:p>
            <a:r>
              <a:rPr lang="en-IE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Alternative pathway to University outside the traditional CAO entry mechanism to higher education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Development of a seamless transition from FET to HE through programme co-design &amp; co-delivery</a:t>
            </a:r>
            <a:endParaRPr lang="en-IE" sz="2400" dirty="0">
              <a:solidFill>
                <a:schemeClr val="tx2">
                  <a:lumMod val="90000"/>
                  <a:lumOff val="10000"/>
                </a:schemeClr>
              </a:solidFill>
              <a:latin typeface="Aptos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400" dirty="0">
                <a:solidFill>
                  <a:schemeClr val="tx2">
                    <a:lumMod val="90000"/>
                    <a:lumOff val="10000"/>
                  </a:schemeClr>
                </a:solidFill>
                <a:latin typeface="Aptos"/>
                <a:cs typeface="Arial"/>
              </a:rPr>
              <a:t>Tertiary degrees have a different entry process, but students graduate from the HEI with the same degree as everyone else.</a:t>
            </a:r>
            <a:endParaRPr lang="en-IE" sz="2400" dirty="0">
              <a:solidFill>
                <a:schemeClr val="tx2">
                  <a:lumMod val="90000"/>
                  <a:lumOff val="10000"/>
                </a:schemeClr>
              </a:solidFill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Unified Tertiary System for learning, skills, and knowledge to meet Industry &amp; Learner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Large emphasis on work placement, which </a:t>
            </a:r>
            <a:r>
              <a:rPr lang="en-IE" sz="24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will support regional/local workforce planning </a:t>
            </a:r>
            <a:r>
              <a:rPr lang="en-IE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for the Life Science sector.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45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02AFA-46D7-1157-099D-D9F16594B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7FAB2-9900-F1B5-546E-327CA1254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24" y="188640"/>
            <a:ext cx="9509760" cy="945416"/>
          </a:xfrm>
        </p:spPr>
        <p:txBody>
          <a:bodyPr>
            <a:normAutofit fontScale="90000"/>
          </a:bodyPr>
          <a:lstStyle/>
          <a:p>
            <a:r>
              <a:rPr lang="en-IE" sz="3600" b="1" dirty="0">
                <a:solidFill>
                  <a:srgbClr val="002060"/>
                </a:solidFill>
              </a:rPr>
              <a:t>BSc. </a:t>
            </a:r>
            <a:r>
              <a:rPr lang="en-US" sz="3600" dirty="0">
                <a:solidFill>
                  <a:srgbClr val="002060"/>
                </a:solidFill>
              </a:rPr>
              <a:t>in Process Manufacturing Practice &amp; Technology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FAA1-5025-496A-91E3-8211B5F33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412776"/>
            <a:ext cx="9939456" cy="461680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Practice-based degree </a:t>
            </a:r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aims to address significant skills gaps in Ireland’s advanced process manufacturing sectors, while supporting regional development,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widening participation</a:t>
            </a:r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and delivering on national education and industry policy objectives. </a:t>
            </a:r>
          </a:p>
          <a:p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Developed in close collaboration with industry partners, the BSc ensures graduates are fully prepared for the workforce, equipped with essential technical, regulatory, and analytical skills needed in high-value sectors such as MedTech, Pharma, and Food processing industries.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919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3B389-8F9F-EF18-FE72-ABE05FE44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987" y="235689"/>
            <a:ext cx="11737304" cy="1105079"/>
          </a:xfrm>
        </p:spPr>
        <p:txBody>
          <a:bodyPr>
            <a:normAutofit fontScale="90000"/>
          </a:bodyPr>
          <a:lstStyle/>
          <a:p>
            <a:r>
              <a:rPr lang="en-IE" sz="3600" b="1" dirty="0">
                <a:solidFill>
                  <a:srgbClr val="002060"/>
                </a:solidFill>
              </a:rPr>
              <a:t>Tertiary  BSc. </a:t>
            </a:r>
            <a:r>
              <a:rPr lang="en-US" sz="3600" b="1" dirty="0">
                <a:solidFill>
                  <a:srgbClr val="002060"/>
                </a:solidFill>
              </a:rPr>
              <a:t>in Process Manufacturing Practice &amp; Technology </a:t>
            </a:r>
            <a:br>
              <a:rPr lang="en-US" sz="3600" i="1" dirty="0">
                <a:solidFill>
                  <a:schemeClr val="accent1">
                    <a:lumMod val="75000"/>
                  </a:schemeClr>
                </a:solidFill>
              </a:rPr>
            </a:br>
            <a:endParaRPr lang="en-IE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06D70A9-4F54-7729-86CB-1377D54185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255713"/>
              </p:ext>
            </p:extLst>
          </p:nvPr>
        </p:nvGraphicFramePr>
        <p:xfrm>
          <a:off x="911424" y="146670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B592119-4E5B-565B-2C2C-0753CC4D270D}"/>
              </a:ext>
            </a:extLst>
          </p:cNvPr>
          <p:cNvSpPr txBox="1"/>
          <p:nvPr/>
        </p:nvSpPr>
        <p:spPr>
          <a:xfrm>
            <a:off x="3047320" y="3244334"/>
            <a:ext cx="6094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IE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ECBE90-EFF4-B867-4B30-3AB9E4DBC577}"/>
              </a:ext>
            </a:extLst>
          </p:cNvPr>
          <p:cNvSpPr txBox="1"/>
          <p:nvPr/>
        </p:nvSpPr>
        <p:spPr>
          <a:xfrm>
            <a:off x="3047320" y="3244334"/>
            <a:ext cx="6094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IE" dirty="0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AD3ECADA-00D4-DE80-2595-6AAD4ACEF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28485514-F936-3588-2638-9EFF03720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12842B1-3FD8-7604-05E8-7333DA383C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1958" y="1340768"/>
            <a:ext cx="2743583" cy="321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2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A82C5-CEDA-2CB8-648C-7FDDCF653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BSc. Degree in </a:t>
            </a:r>
            <a:br>
              <a:rPr lang="en-US" dirty="0"/>
            </a:br>
            <a:r>
              <a:rPr lang="en-US" dirty="0"/>
              <a:t>Process Manufacturing Practice &amp; Technology</a:t>
            </a:r>
            <a:br>
              <a:rPr lang="en-US" dirty="0"/>
            </a:br>
            <a:endParaRPr lang="en-IE" dirty="0"/>
          </a:p>
        </p:txBody>
      </p:sp>
      <p:pic>
        <p:nvPicPr>
          <p:cNvPr id="6" name="Picture 5" descr="A logo for a company&#10;&#10;Description automatically generated">
            <a:extLst>
              <a:ext uri="{FF2B5EF4-FFF2-40B4-BE49-F238E27FC236}">
                <a16:creationId xmlns:a16="http://schemas.microsoft.com/office/drawing/2014/main" id="{265998C4-5D2E-3062-2E0D-20DEE6382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857" y="1871821"/>
            <a:ext cx="1519275" cy="623919"/>
          </a:xfrm>
          <a:prstGeom prst="rect">
            <a:avLst/>
          </a:prstGeom>
        </p:spPr>
      </p:pic>
      <p:pic>
        <p:nvPicPr>
          <p:cNvPr id="7" name="Content Placeholder 6" descr="A logo with text and green swirls&#10;&#10;Description automatically generated with medium confidence">
            <a:extLst>
              <a:ext uri="{FF2B5EF4-FFF2-40B4-BE49-F238E27FC236}">
                <a16:creationId xmlns:a16="http://schemas.microsoft.com/office/drawing/2014/main" id="{0C4755A5-19CF-0A75-0242-9FB2DE861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014" y="1811954"/>
            <a:ext cx="1182018" cy="5587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3A8912-E6F7-9201-2805-FF005ADD7749}"/>
              </a:ext>
            </a:extLst>
          </p:cNvPr>
          <p:cNvSpPr/>
          <p:nvPr/>
        </p:nvSpPr>
        <p:spPr>
          <a:xfrm>
            <a:off x="1576397" y="2491992"/>
            <a:ext cx="2458387" cy="33804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</a:rPr>
              <a:t>Structured Hands-on practical learning in Cork ETB  , work-based learning and introduction to higher education (MTU).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329B31-DE30-EA61-6BE1-2D1DFD0AD843}"/>
              </a:ext>
            </a:extLst>
          </p:cNvPr>
          <p:cNvSpPr/>
          <p:nvPr/>
        </p:nvSpPr>
        <p:spPr>
          <a:xfrm>
            <a:off x="5213300" y="2491992"/>
            <a:ext cx="2458387" cy="33804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Sem 1 Fundamental prep. modules </a:t>
            </a:r>
          </a:p>
          <a:p>
            <a:pPr algn="ctr"/>
            <a:r>
              <a:rPr lang="pt-BR" dirty="0">
                <a:solidFill>
                  <a:schemeClr val="tx1"/>
                </a:solidFill>
              </a:rPr>
              <a:t> Sem. 2 Fundamental prep. modules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D96F10-3C8D-94CD-5E17-965CC58CF190}"/>
              </a:ext>
            </a:extLst>
          </p:cNvPr>
          <p:cNvSpPr/>
          <p:nvPr/>
        </p:nvSpPr>
        <p:spPr>
          <a:xfrm>
            <a:off x="8509447" y="2491992"/>
            <a:ext cx="2458387" cy="33804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Sem 1: Process Manufacturing  Work Placement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 Sem. 2 Professional Develop. &amp; Sector modules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7340EE-6D65-EA72-B7D5-F7FBC22ACFC3}"/>
              </a:ext>
            </a:extLst>
          </p:cNvPr>
          <p:cNvSpPr txBox="1"/>
          <p:nvPr/>
        </p:nvSpPr>
        <p:spPr>
          <a:xfrm rot="16200000">
            <a:off x="-320585" y="3793174"/>
            <a:ext cx="3129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/>
              <a:t>Year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77CE65-5B79-BCF4-3BB0-E98476B111D0}"/>
              </a:ext>
            </a:extLst>
          </p:cNvPr>
          <p:cNvSpPr txBox="1"/>
          <p:nvPr/>
        </p:nvSpPr>
        <p:spPr>
          <a:xfrm rot="16200000">
            <a:off x="3133771" y="3793173"/>
            <a:ext cx="3129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/>
              <a:t>Year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7B92D5-B84A-C5E8-D2D6-B53FA2CECB92}"/>
              </a:ext>
            </a:extLst>
          </p:cNvPr>
          <p:cNvSpPr txBox="1"/>
          <p:nvPr/>
        </p:nvSpPr>
        <p:spPr>
          <a:xfrm rot="16200000">
            <a:off x="6525633" y="3859029"/>
            <a:ext cx="3129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/>
              <a:t>Year 3</a:t>
            </a:r>
          </a:p>
        </p:txBody>
      </p:sp>
      <p:pic>
        <p:nvPicPr>
          <p:cNvPr id="14" name="Picture 13" descr="A logo for a company&#10;&#10;Description automatically generated">
            <a:extLst>
              <a:ext uri="{FF2B5EF4-FFF2-40B4-BE49-F238E27FC236}">
                <a16:creationId xmlns:a16="http://schemas.microsoft.com/office/drawing/2014/main" id="{F9BB7DEE-81A0-62AE-37B5-D7459AD02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447" y="1809086"/>
            <a:ext cx="1519275" cy="62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69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7264F-141A-542D-67AD-85309CCB8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Year 2: Embedded Level 6 Certificate</a:t>
            </a:r>
            <a:br>
              <a:rPr lang="en-IE" dirty="0"/>
            </a:br>
            <a:r>
              <a:rPr lang="en-IE" dirty="0"/>
              <a:t> Year 3: Graduation-Level 7 Ordinary degree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4A433EA-2417-F5E6-810A-FCE5FF45748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64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243A5-0F0B-6DBD-E3C3-AE808BE64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-389668"/>
            <a:ext cx="11665296" cy="1700784"/>
          </a:xfrm>
        </p:spPr>
        <p:txBody>
          <a:bodyPr anchor="b">
            <a:normAutofit/>
          </a:bodyPr>
          <a:lstStyle/>
          <a:p>
            <a:r>
              <a:rPr lang="en-IE" sz="2600" b="1" dirty="0"/>
              <a:t>Year One: Level 5 Embedded Award Life Sciences Manufacturing Operations </a:t>
            </a:r>
            <a:br>
              <a:rPr lang="en-IE" sz="2600" b="1" dirty="0"/>
            </a:br>
            <a:endParaRPr lang="en-IE" sz="2600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3A1AA29-F6E6-FF99-2EF4-75FB08F294F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9659523"/>
              </p:ext>
            </p:extLst>
          </p:nvPr>
        </p:nvGraphicFramePr>
        <p:xfrm>
          <a:off x="191344" y="1988840"/>
          <a:ext cx="5474642" cy="390343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474642">
                  <a:extLst>
                    <a:ext uri="{9D8B030D-6E8A-4147-A177-3AD203B41FA5}">
                      <a16:colId xmlns:a16="http://schemas.microsoft.com/office/drawing/2014/main" val="2276093456"/>
                    </a:ext>
                  </a:extLst>
                </a:gridCol>
              </a:tblGrid>
              <a:tr h="661956">
                <a:tc>
                  <a:txBody>
                    <a:bodyPr/>
                    <a:lstStyle/>
                    <a:p>
                      <a:r>
                        <a:rPr lang="en-IE" dirty="0"/>
                        <a:t>Health , Safety and Environmental Awareness 5N2158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9567503"/>
                  </a:ext>
                </a:extLst>
              </a:tr>
              <a:tr h="661956">
                <a:tc>
                  <a:txBody>
                    <a:bodyPr/>
                    <a:lstStyle/>
                    <a:p>
                      <a:pPr algn="l"/>
                      <a:r>
                        <a:rPr lang="en-IE" dirty="0"/>
                        <a:t>Quality and Good Manufacturing Practice 5N1959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025524"/>
                  </a:ext>
                </a:extLst>
              </a:tr>
              <a:tr h="383514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E" sz="1800" b="0" i="0" u="none" strike="noStrike" noProof="0" dirty="0">
                          <a:solidFill>
                            <a:srgbClr val="404040"/>
                          </a:solidFill>
                          <a:latin typeface="Corbel"/>
                        </a:rPr>
                        <a:t>Continuous Improvement in Manufacturing 5N1915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809612"/>
                  </a:ext>
                </a:extLst>
              </a:tr>
              <a:tr h="38351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IE" sz="1800" b="0" i="0" u="none" strike="noStrike" noProof="0" dirty="0">
                          <a:solidFill>
                            <a:srgbClr val="404040"/>
                          </a:solidFill>
                          <a:latin typeface="Corbel"/>
                        </a:rPr>
                        <a:t>Teamworking 5N1921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432035"/>
                  </a:ext>
                </a:extLst>
              </a:tr>
              <a:tr h="38351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IE" sz="1800" b="0" i="0" u="none" strike="noStrike" noProof="0">
                          <a:solidFill>
                            <a:srgbClr val="404040"/>
                          </a:solidFill>
                          <a:latin typeface="Corbel"/>
                        </a:rPr>
                        <a:t>Cleanroom Operations 5N1921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510045"/>
                  </a:ext>
                </a:extLst>
              </a:tr>
              <a:tr h="383514">
                <a:tc>
                  <a:txBody>
                    <a:bodyPr/>
                    <a:lstStyle/>
                    <a:p>
                      <a:r>
                        <a:rPr lang="en-IE" dirty="0"/>
                        <a:t>Bioprocessing 5N4546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950800"/>
                  </a:ext>
                </a:extLst>
              </a:tr>
              <a:tr h="66195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IE" sz="1800" b="0" i="0" u="none" strike="noStrike" noProof="0" dirty="0">
                          <a:solidFill>
                            <a:srgbClr val="404040"/>
                          </a:solidFill>
                          <a:latin typeface="Corbel"/>
                        </a:rPr>
                        <a:t>Plant Utilities 5N3484</a:t>
                      </a:r>
                      <a:endParaRPr lang="en-I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767965"/>
                  </a:ext>
                </a:extLst>
              </a:tr>
              <a:tr h="383514">
                <a:tc>
                  <a:txBody>
                    <a:bodyPr/>
                    <a:lstStyle/>
                    <a:p>
                      <a:r>
                        <a:rPr lang="en-IE" dirty="0"/>
                        <a:t>Work Experience 5N1356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437217"/>
                  </a:ext>
                </a:extLst>
              </a:tr>
            </a:tbl>
          </a:graphicData>
        </a:graphic>
      </p:graphicFrame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9E6CFFED-226A-AE03-F871-776009CEC00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16374855"/>
              </p:ext>
            </p:extLst>
          </p:nvPr>
        </p:nvGraphicFramePr>
        <p:xfrm>
          <a:off x="6278563" y="1988840"/>
          <a:ext cx="4572000" cy="183388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618825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447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err="1"/>
                        <a:t>AnSEO</a:t>
                      </a:r>
                      <a:r>
                        <a:rPr lang="en-IE" dirty="0"/>
                        <a:t> programmes to welcome and support </a:t>
                      </a:r>
                      <a:br>
                        <a:rPr lang="en-IE" dirty="0"/>
                      </a:br>
                      <a:r>
                        <a:rPr lang="en-IE" dirty="0"/>
                        <a:t>Tertiary students through their transition to MTU</a:t>
                      </a:r>
                    </a:p>
                    <a:p>
                      <a:endParaRPr lang="en-IE" dirty="0"/>
                    </a:p>
                    <a:p>
                      <a:r>
                        <a:rPr lang="en-IE" dirty="0"/>
                        <a:t>MTU Tertiary Student Hub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77018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BE9D5E1-D4C4-7F5D-0248-0AD09064F940}"/>
              </a:ext>
            </a:extLst>
          </p:cNvPr>
          <p:cNvSpPr txBox="1"/>
          <p:nvPr/>
        </p:nvSpPr>
        <p:spPr>
          <a:xfrm>
            <a:off x="6278563" y="4386480"/>
            <a:ext cx="4572000" cy="1477328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IE" dirty="0"/>
              <a:t>Start Date: 15/9/2025</a:t>
            </a:r>
          </a:p>
          <a:p>
            <a:endParaRPr lang="en-IE" dirty="0"/>
          </a:p>
          <a:p>
            <a:r>
              <a:rPr lang="en-IE" dirty="0"/>
              <a:t>Work Experience Start : 23/6/2026</a:t>
            </a:r>
          </a:p>
          <a:p>
            <a:endParaRPr lang="en-IE" dirty="0"/>
          </a:p>
          <a:p>
            <a:r>
              <a:rPr lang="en-IE" dirty="0"/>
              <a:t>Work Experience End: 21/8/2026</a:t>
            </a:r>
          </a:p>
        </p:txBody>
      </p:sp>
      <p:pic>
        <p:nvPicPr>
          <p:cNvPr id="16" name="Picture 15" descr="A close-up of a logo&#10;&#10;AI-generated content may be incorrect.">
            <a:extLst>
              <a:ext uri="{FF2B5EF4-FFF2-40B4-BE49-F238E27FC236}">
                <a16:creationId xmlns:a16="http://schemas.microsoft.com/office/drawing/2014/main" id="{EF197068-488C-90AE-078D-7446E2BDD9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4" y="1217791"/>
            <a:ext cx="1795583" cy="627021"/>
          </a:xfrm>
          <a:prstGeom prst="rect">
            <a:avLst/>
          </a:prstGeom>
        </p:spPr>
      </p:pic>
      <p:pic>
        <p:nvPicPr>
          <p:cNvPr id="18" name="Picture 17" descr="A blue and white logo&#10;&#10;AI-generated content may be incorrect.">
            <a:extLst>
              <a:ext uri="{FF2B5EF4-FFF2-40B4-BE49-F238E27FC236}">
                <a16:creationId xmlns:a16="http://schemas.microsoft.com/office/drawing/2014/main" id="{D68115E8-E9A3-A6C2-71C7-BE6B17CEF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366" y="1291019"/>
            <a:ext cx="1388443" cy="56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8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567F9-FF1F-32BB-16E2-99AE5C7B4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7ADD7FB-A47C-326D-4DE8-5A4E2F303766}"/>
              </a:ext>
            </a:extLst>
          </p:cNvPr>
          <p:cNvSpPr txBox="1"/>
          <p:nvPr/>
        </p:nvSpPr>
        <p:spPr>
          <a:xfrm>
            <a:off x="770402" y="90434"/>
            <a:ext cx="1096502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>
                <a:solidFill>
                  <a:schemeClr val="accent1">
                    <a:lumMod val="75000"/>
                  </a:schemeClr>
                </a:solidFill>
              </a:rPr>
              <a:t>Tertiary Degree:</a:t>
            </a:r>
          </a:p>
          <a:p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BSc. Degree in Process Manufacturing Practice &amp; Technology    </a:t>
            </a:r>
            <a:r>
              <a:rPr lang="en-IE" sz="2400" b="1" dirty="0">
                <a:solidFill>
                  <a:schemeClr val="accent1">
                    <a:lumMod val="75000"/>
                  </a:schemeClr>
                </a:solidFill>
              </a:rPr>
              <a:t>Course Content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4DA59E-48D4-DB1B-E79A-04DC8DECEFF0}"/>
              </a:ext>
            </a:extLst>
          </p:cNvPr>
          <p:cNvSpPr txBox="1"/>
          <p:nvPr/>
        </p:nvSpPr>
        <p:spPr>
          <a:xfrm>
            <a:off x="7980987" y="156268"/>
            <a:ext cx="1957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4000" b="1" dirty="0">
                <a:solidFill>
                  <a:schemeClr val="accent1">
                    <a:lumMod val="75000"/>
                  </a:schemeClr>
                </a:solidFill>
              </a:rPr>
              <a:t>Year 2</a:t>
            </a:r>
          </a:p>
        </p:txBody>
      </p:sp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DF34F724-5A98-781D-52F4-811E872B6EB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793" y="95392"/>
            <a:ext cx="1325409" cy="54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EC33B9-501F-B602-CE63-C39350FC5E97}"/>
              </a:ext>
            </a:extLst>
          </p:cNvPr>
          <p:cNvSpPr txBox="1"/>
          <p:nvPr/>
        </p:nvSpPr>
        <p:spPr>
          <a:xfrm>
            <a:off x="608734" y="1280789"/>
            <a:ext cx="11877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Year 2</a:t>
            </a:r>
          </a:p>
          <a:p>
            <a:r>
              <a:rPr lang="en-IE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Sem 1: Fundamental Prep. modules   </a:t>
            </a:r>
          </a:p>
          <a:p>
            <a:r>
              <a:rPr lang="en-IE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Sem 2: Fundamental Prep. modules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875E894-D9C7-0375-8D46-6069B466CB90}"/>
              </a:ext>
            </a:extLst>
          </p:cNvPr>
          <p:cNvGrpSpPr/>
          <p:nvPr/>
        </p:nvGrpSpPr>
        <p:grpSpPr>
          <a:xfrm>
            <a:off x="608734" y="2443660"/>
            <a:ext cx="4543124" cy="4081546"/>
            <a:chOff x="200431" y="3740047"/>
            <a:chExt cx="4543124" cy="408154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4308E87-D03D-0F59-C670-ECCBBAD5E905}"/>
                </a:ext>
              </a:extLst>
            </p:cNvPr>
            <p:cNvSpPr/>
            <p:nvPr/>
          </p:nvSpPr>
          <p:spPr>
            <a:xfrm>
              <a:off x="200431" y="3788935"/>
              <a:ext cx="4494026" cy="4032658"/>
            </a:xfrm>
            <a:prstGeom prst="roundRect">
              <a:avLst/>
            </a:prstGeom>
            <a:noFill/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DA4FB7-E60D-35B6-151A-3F4DDC65D32F}"/>
                </a:ext>
              </a:extLst>
            </p:cNvPr>
            <p:cNvSpPr txBox="1"/>
            <p:nvPr/>
          </p:nvSpPr>
          <p:spPr>
            <a:xfrm>
              <a:off x="1231151" y="3740047"/>
              <a:ext cx="2184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1</a:t>
              </a:r>
              <a:r>
                <a:rPr lang="en-IE" sz="2400" b="1" baseline="3000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st</a:t>
              </a:r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 Semester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4BE83D4-6FA9-8DA0-D9C2-8F2EF804966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2936" y="4220607"/>
              <a:ext cx="4350619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Fundamentals: MTU In-class:</a:t>
              </a:r>
            </a:p>
            <a:p>
              <a:endParaRPr lang="en-IE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sz="1600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Biomolecules and Cells BIOL6007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sz="1600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Chemistry for Manufacturing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sz="1600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Maths for Biological Sciences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sz="1600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Academic &amp; Professional </a:t>
              </a:r>
              <a:r>
                <a:rPr lang="en-IE" sz="1600" dirty="0" err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Skillls</a:t>
              </a: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sz="1600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Measurement Science PHYS6027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sz="1600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GMP &amp; Quality Control CHEP6004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9BAB24B-7ACF-AECB-1370-842C3F38C588}"/>
              </a:ext>
            </a:extLst>
          </p:cNvPr>
          <p:cNvGrpSpPr/>
          <p:nvPr/>
        </p:nvGrpSpPr>
        <p:grpSpPr>
          <a:xfrm>
            <a:off x="6794127" y="2443868"/>
            <a:ext cx="4494026" cy="4081339"/>
            <a:chOff x="200431" y="3773131"/>
            <a:chExt cx="4494026" cy="260259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20D3D17-7388-3BE1-2D53-BC9AAFBE87AB}"/>
                </a:ext>
              </a:extLst>
            </p:cNvPr>
            <p:cNvSpPr/>
            <p:nvPr/>
          </p:nvSpPr>
          <p:spPr>
            <a:xfrm>
              <a:off x="200431" y="3788935"/>
              <a:ext cx="4494026" cy="2586790"/>
            </a:xfrm>
            <a:prstGeom prst="roundRect">
              <a:avLst/>
            </a:prstGeom>
            <a:noFill/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0BFBADA-DA97-8016-A6EC-42D01BDF6100}"/>
                </a:ext>
              </a:extLst>
            </p:cNvPr>
            <p:cNvSpPr txBox="1"/>
            <p:nvPr/>
          </p:nvSpPr>
          <p:spPr>
            <a:xfrm>
              <a:off x="1387291" y="3773131"/>
              <a:ext cx="2184935" cy="294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2</a:t>
              </a:r>
              <a:r>
                <a:rPr lang="en-IE" sz="2400" b="1" baseline="3000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nd</a:t>
              </a:r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 Semester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22774C-7C3B-753C-1161-DB07AB63C077}"/>
              </a:ext>
            </a:extLst>
          </p:cNvPr>
          <p:cNvSpPr txBox="1"/>
          <p:nvPr/>
        </p:nvSpPr>
        <p:spPr>
          <a:xfrm>
            <a:off x="6986632" y="4095888"/>
            <a:ext cx="4350619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05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2" name="Picture 1" descr="A logo with text and green swirls&#10;&#10;Description automatically generated with medium confidence">
            <a:extLst>
              <a:ext uri="{FF2B5EF4-FFF2-40B4-BE49-F238E27FC236}">
                <a16:creationId xmlns:a16="http://schemas.microsoft.com/office/drawing/2014/main" id="{C36A1DDD-AE1E-CDF6-15F7-603BF3257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517" y="736284"/>
            <a:ext cx="947468" cy="4478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AF5A50-9D24-F70F-0EDA-0027E7FCBD67}"/>
              </a:ext>
            </a:extLst>
          </p:cNvPr>
          <p:cNvSpPr txBox="1"/>
          <p:nvPr/>
        </p:nvSpPr>
        <p:spPr>
          <a:xfrm>
            <a:off x="6986632" y="2780143"/>
            <a:ext cx="4494026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Fundamentals: MTU In-class:</a:t>
            </a:r>
          </a:p>
          <a:p>
            <a:endParaRPr lang="en-IE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Contamination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Intro. to Industrial Automation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Intro. to Process Safety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Lean Manufacturing for Process</a:t>
            </a:r>
          </a:p>
          <a:p>
            <a:endParaRPr lang="en-IE" sz="1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Manufacturing 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Statistics and Control Charts</a:t>
            </a:r>
          </a:p>
        </p:txBody>
      </p:sp>
    </p:spTree>
    <p:extLst>
      <p:ext uri="{BB962C8B-B14F-4D97-AF65-F5344CB8AC3E}">
        <p14:creationId xmlns:p14="http://schemas.microsoft.com/office/powerpoint/2010/main" val="378396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E7067-9262-534F-B803-4F10EF07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BEB5E1-6028-9D52-1AA2-1E5DA85FDC9E}"/>
              </a:ext>
            </a:extLst>
          </p:cNvPr>
          <p:cNvSpPr txBox="1"/>
          <p:nvPr/>
        </p:nvSpPr>
        <p:spPr>
          <a:xfrm>
            <a:off x="7841074" y="339789"/>
            <a:ext cx="1957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4000" b="1" dirty="0">
                <a:solidFill>
                  <a:schemeClr val="accent1">
                    <a:lumMod val="75000"/>
                  </a:schemeClr>
                </a:solidFill>
              </a:rPr>
              <a:t>Year 3</a:t>
            </a:r>
          </a:p>
        </p:txBody>
      </p:sp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AF9F9358-C5EF-7A7E-BDA8-6377E9786EF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793" y="95392"/>
            <a:ext cx="1325409" cy="54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968357C-DBC1-1B74-A180-768DF0549692}"/>
              </a:ext>
            </a:extLst>
          </p:cNvPr>
          <p:cNvSpPr txBox="1"/>
          <p:nvPr/>
        </p:nvSpPr>
        <p:spPr>
          <a:xfrm>
            <a:off x="608734" y="1280789"/>
            <a:ext cx="11877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Year 2</a:t>
            </a:r>
          </a:p>
          <a:p>
            <a:r>
              <a:rPr lang="en-IE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Sem 1: Work Placement</a:t>
            </a:r>
          </a:p>
          <a:p>
            <a:r>
              <a:rPr lang="en-IE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Sem 2: Intermediate level  modules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990FDEB-754B-2E89-5D8E-61340B69234A}"/>
              </a:ext>
            </a:extLst>
          </p:cNvPr>
          <p:cNvGrpSpPr/>
          <p:nvPr/>
        </p:nvGrpSpPr>
        <p:grpSpPr>
          <a:xfrm>
            <a:off x="608734" y="2443660"/>
            <a:ext cx="4543124" cy="4143101"/>
            <a:chOff x="200431" y="3740047"/>
            <a:chExt cx="4543124" cy="4143101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F57F5AA-37C5-EEA4-F830-77E8064C54D1}"/>
                </a:ext>
              </a:extLst>
            </p:cNvPr>
            <p:cNvSpPr/>
            <p:nvPr/>
          </p:nvSpPr>
          <p:spPr>
            <a:xfrm>
              <a:off x="200431" y="3788935"/>
              <a:ext cx="4494026" cy="4032658"/>
            </a:xfrm>
            <a:prstGeom prst="roundRect">
              <a:avLst/>
            </a:prstGeom>
            <a:noFill/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FA695C-440F-F8A0-2DB2-28717F130D55}"/>
                </a:ext>
              </a:extLst>
            </p:cNvPr>
            <p:cNvSpPr txBox="1"/>
            <p:nvPr/>
          </p:nvSpPr>
          <p:spPr>
            <a:xfrm>
              <a:off x="1231151" y="3740047"/>
              <a:ext cx="2184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1</a:t>
              </a:r>
              <a:r>
                <a:rPr lang="en-IE" sz="2400" b="1" baseline="3000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st</a:t>
              </a:r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 Semester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6E274DC-392F-46BC-8078-DC548D196036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2936" y="4220607"/>
              <a:ext cx="4350619" cy="3662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dirty="0">
                  <a:solidFill>
                    <a:schemeClr val="tx1"/>
                  </a:solidFill>
                </a:rPr>
                <a:t>Process Manufacturing  Work Placement (Group elective 1)</a:t>
              </a:r>
            </a:p>
            <a:p>
              <a:pPr lvl="0"/>
              <a:endParaRPr lang="en-US" dirty="0"/>
            </a:p>
            <a:p>
              <a:pPr lvl="0"/>
              <a:r>
                <a:rPr lang="en-IE" dirty="0"/>
                <a:t>Alternative to placement (Group elective 2)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Biomedical Device Manufacture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Biopharmaceutical Upstream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Cleanroom Management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Energy Systems Management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FOOD6003 Food Processing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Formulation [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FREE6001 Free Choice Module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E" sz="1600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7A3500C-809A-3AA6-98BF-8573592E5EDD}"/>
              </a:ext>
            </a:extLst>
          </p:cNvPr>
          <p:cNvGrpSpPr/>
          <p:nvPr/>
        </p:nvGrpSpPr>
        <p:grpSpPr>
          <a:xfrm>
            <a:off x="6794127" y="2443868"/>
            <a:ext cx="4494026" cy="4081339"/>
            <a:chOff x="200431" y="3773131"/>
            <a:chExt cx="4494026" cy="260259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3F5EAC2-273A-7978-9C03-D064B6FD6692}"/>
                </a:ext>
              </a:extLst>
            </p:cNvPr>
            <p:cNvSpPr/>
            <p:nvPr/>
          </p:nvSpPr>
          <p:spPr>
            <a:xfrm>
              <a:off x="200431" y="3788935"/>
              <a:ext cx="4494026" cy="2586790"/>
            </a:xfrm>
            <a:prstGeom prst="roundRect">
              <a:avLst/>
            </a:prstGeom>
            <a:noFill/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4AE59B4-7D7A-93F0-8147-411BB43B01E8}"/>
                </a:ext>
              </a:extLst>
            </p:cNvPr>
            <p:cNvSpPr txBox="1"/>
            <p:nvPr/>
          </p:nvSpPr>
          <p:spPr>
            <a:xfrm>
              <a:off x="1387291" y="3773131"/>
              <a:ext cx="2184935" cy="294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2</a:t>
              </a:r>
              <a:r>
                <a:rPr lang="en-IE" sz="2400" b="1" baseline="3000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nd</a:t>
              </a:r>
              <a:r>
                <a:rPr lang="en-IE" sz="24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 Semester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3F8E8B6-034D-C65D-6EAB-8FE351CED28B}"/>
              </a:ext>
            </a:extLst>
          </p:cNvPr>
          <p:cNvSpPr txBox="1"/>
          <p:nvPr/>
        </p:nvSpPr>
        <p:spPr>
          <a:xfrm>
            <a:off x="6986632" y="4095888"/>
            <a:ext cx="4350619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05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2" name="Picture 1" descr="A logo with text and green swirls&#10;&#10;Description automatically generated with medium confidence">
            <a:extLst>
              <a:ext uri="{FF2B5EF4-FFF2-40B4-BE49-F238E27FC236}">
                <a16:creationId xmlns:a16="http://schemas.microsoft.com/office/drawing/2014/main" id="{06812050-C3A9-4D35-A9AA-B0A1765AE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517" y="736284"/>
            <a:ext cx="947468" cy="4478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4E2ECE-2F4B-AA62-555A-005234B5192A}"/>
              </a:ext>
            </a:extLst>
          </p:cNvPr>
          <p:cNvSpPr txBox="1"/>
          <p:nvPr/>
        </p:nvSpPr>
        <p:spPr>
          <a:xfrm>
            <a:off x="6986632" y="2780143"/>
            <a:ext cx="449402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Intermediate level  modules: MTU In-class:</a:t>
            </a:r>
          </a:p>
          <a:p>
            <a:endParaRPr lang="en-IE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Chemical Applications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Maintenance and Utilities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Manufacturing Operations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People Management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Technology Transfer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Validation Science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AF132A-76B6-CB5F-4BF0-C9C0DE5CBFC4}"/>
              </a:ext>
            </a:extLst>
          </p:cNvPr>
          <p:cNvSpPr txBox="1"/>
          <p:nvPr/>
        </p:nvSpPr>
        <p:spPr>
          <a:xfrm>
            <a:off x="525013" y="265464"/>
            <a:ext cx="1096502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>
                <a:solidFill>
                  <a:schemeClr val="accent1">
                    <a:lumMod val="75000"/>
                  </a:schemeClr>
                </a:solidFill>
              </a:rPr>
              <a:t>Tertiary Degree:</a:t>
            </a:r>
          </a:p>
          <a:p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BSc. Degree in Process Manufacturing Practice &amp; Technology    </a:t>
            </a:r>
            <a:r>
              <a:rPr lang="en-IE" sz="2400" b="1" dirty="0">
                <a:solidFill>
                  <a:schemeClr val="accent1">
                    <a:lumMod val="75000"/>
                  </a:schemeClr>
                </a:solidFill>
              </a:rPr>
              <a:t>Course Content</a:t>
            </a:r>
          </a:p>
        </p:txBody>
      </p:sp>
    </p:spTree>
    <p:extLst>
      <p:ext uri="{BB962C8B-B14F-4D97-AF65-F5344CB8AC3E}">
        <p14:creationId xmlns:p14="http://schemas.microsoft.com/office/powerpoint/2010/main" val="204741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Blue 16x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17271.potx" id="{FAD70E18-2F21-4BAE-983F-13051C6D1C17}" vid="{4B4DF9DC-15EC-4671-A52A-56A08B977F11}"/>
    </a:ext>
  </a:extLst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58E2AEAB452247A03C41EC2F37EDCC" ma:contentTypeVersion="23" ma:contentTypeDescription="Create a new document." ma:contentTypeScope="" ma:versionID="65ea45849df4d8b8859763097491ba99">
  <xsd:schema xmlns:xsd="http://www.w3.org/2001/XMLSchema" xmlns:xs="http://www.w3.org/2001/XMLSchema" xmlns:p="http://schemas.microsoft.com/office/2006/metadata/properties" xmlns:ns3="2fda9b7d-769e-45a4-8780-d507db3cfe40" xmlns:ns4="bd38bf57-e6d2-41f2-bece-9c98adfb5a99" targetNamespace="http://schemas.microsoft.com/office/2006/metadata/properties" ma:root="true" ma:fieldsID="afa3e3989310feed5784a95129dddbf4" ns3:_="" ns4:_="">
    <xsd:import namespace="2fda9b7d-769e-45a4-8780-d507db3cfe40"/>
    <xsd:import namespace="bd38bf57-e6d2-41f2-bece-9c98adfb5a99"/>
    <xsd:element name="properties">
      <xsd:complexType>
        <xsd:sequence>
          <xsd:element name="documentManagement">
            <xsd:complexType>
              <xsd:all>
                <xsd:element ref="ns3:CloudMigratorOriginId" minOccurs="0"/>
                <xsd:element ref="ns3:FileHash" minOccurs="0"/>
                <xsd:element ref="ns3:CloudMigratorVersion" minOccurs="0"/>
                <xsd:element ref="ns3:UniqueSourceRef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Location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da9b7d-769e-45a4-8780-d507db3cfe40" elementFormDefault="qualified">
    <xsd:import namespace="http://schemas.microsoft.com/office/2006/documentManagement/types"/>
    <xsd:import namespace="http://schemas.microsoft.com/office/infopath/2007/PartnerControls"/>
    <xsd:element name="CloudMigratorOriginId" ma:index="8" nillable="true" ma:displayName="CloudMigratorOriginId" ma:internalName="CloudMigratorOriginId">
      <xsd:simpleType>
        <xsd:restriction base="dms:Note">
          <xsd:maxLength value="255"/>
        </xsd:restriction>
      </xsd:simpleType>
    </xsd:element>
    <xsd:element name="FileHash" ma:index="9" nillable="true" ma:displayName="FileHash" ma:internalName="FileHash">
      <xsd:simpleType>
        <xsd:restriction base="dms:Note">
          <xsd:maxLength value="255"/>
        </xsd:restriction>
      </xsd:simpleType>
    </xsd:element>
    <xsd:element name="CloudMigratorVersion" ma:index="10" nillable="true" ma:displayName="CloudMigratorVersion" ma:internalName="CloudMigratorVersion">
      <xsd:simpleType>
        <xsd:restriction base="dms:Note">
          <xsd:maxLength value="255"/>
        </xsd:restriction>
      </xsd:simpleType>
    </xsd:element>
    <xsd:element name="UniqueSourceRef" ma:index="11" nillable="true" ma:displayName="UniqueSourceRef" ma:internalName="UniqueSourceRef">
      <xsd:simpleType>
        <xsd:restriction base="dms:Note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Tags" ma:index="21" nillable="true" ma:displayName="Tags" ma:internalName="MediaServiceAutoTags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5" nillable="true" ma:displayName="_activity" ma:hidden="true" ma:internalName="_activity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38bf57-e6d2-41f2-bece-9c98adfb5a9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oudMigratorVersion xmlns="2fda9b7d-769e-45a4-8780-d507db3cfe40" xsi:nil="true"/>
    <_activity xmlns="2fda9b7d-769e-45a4-8780-d507db3cfe40" xsi:nil="true"/>
    <CloudMigratorOriginId xmlns="2fda9b7d-769e-45a4-8780-d507db3cfe40" xsi:nil="true"/>
    <FileHash xmlns="2fda9b7d-769e-45a4-8780-d507db3cfe40" xsi:nil="true"/>
    <UniqueSourceRef xmlns="2fda9b7d-769e-45a4-8780-d507db3cfe40" xsi:nil="true"/>
  </documentManagement>
</p:properties>
</file>

<file path=customXml/itemProps1.xml><?xml version="1.0" encoding="utf-8"?>
<ds:datastoreItem xmlns:ds="http://schemas.openxmlformats.org/officeDocument/2006/customXml" ds:itemID="{6DFC9AD7-CA58-4894-87BA-76AC6E4FEE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0DA098-D6CE-4182-AF86-239F9E2D18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da9b7d-769e-45a4-8780-d507db3cfe40"/>
    <ds:schemaRef ds:uri="bd38bf57-e6d2-41f2-bece-9c98adfb5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2B93CF-65BD-4FE4-8F7C-AC6812DD1A1B}">
  <ds:schemaRefs>
    <ds:schemaRef ds:uri="http://schemas.microsoft.com/office/2006/documentManagement/types"/>
    <ds:schemaRef ds:uri="bd38bf57-e6d2-41f2-bece-9c98adfb5a99"/>
    <ds:schemaRef ds:uri="http://purl.org/dc/elements/1.1/"/>
    <ds:schemaRef ds:uri="http://schemas.microsoft.com/office/2006/metadata/properties"/>
    <ds:schemaRef ds:uri="http://www.w3.org/XML/1998/namespace"/>
    <ds:schemaRef ds:uri="2fda9b7d-769e-45a4-8780-d507db3cfe40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project plan presentation (widescreen)</Template>
  <TotalTime>403</TotalTime>
  <Words>1007</Words>
  <Application>Microsoft Macintosh PowerPoint</Application>
  <PresentationFormat>Widescreen</PresentationFormat>
  <Paragraphs>167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Aptos</vt:lpstr>
      <vt:lpstr>Arial</vt:lpstr>
      <vt:lpstr>Corbel</vt:lpstr>
      <vt:lpstr>Euphemia</vt:lpstr>
      <vt:lpstr>Wingdings</vt:lpstr>
      <vt:lpstr>Banded Design Blue 16x9</vt:lpstr>
      <vt:lpstr>PowerPoint Presentation</vt:lpstr>
      <vt:lpstr>Tertiary Degree Pathway</vt:lpstr>
      <vt:lpstr>BSc. in Process Manufacturing Practice &amp; Technology </vt:lpstr>
      <vt:lpstr>Tertiary  BSc. in Process Manufacturing Practice &amp; Technology  </vt:lpstr>
      <vt:lpstr>BSc. Degree in  Process Manufacturing Practice &amp; Technology </vt:lpstr>
      <vt:lpstr>Year 2: Embedded Level 6 Certificate  Year 3: Graduation-Level 7 Ordinary degree</vt:lpstr>
      <vt:lpstr>Year One: Level 5 Embedded Award Life Sciences Manufacturing Operations  </vt:lpstr>
      <vt:lpstr>PowerPoint Presentation</vt:lpstr>
      <vt:lpstr>PowerPoint Presentation</vt:lpstr>
      <vt:lpstr>Progression within the programme</vt:lpstr>
      <vt:lpstr>Work Based Learning </vt:lpstr>
      <vt:lpstr>Entry Requirements </vt:lpstr>
      <vt:lpstr>Additional Considerations</vt:lpstr>
      <vt:lpstr>Fees</vt:lpstr>
      <vt:lpstr>Career options</vt:lpstr>
      <vt:lpstr>Progression</vt:lpstr>
      <vt:lpstr>Key Features 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Kathy Bradley ( FET-HE Programme Development Co-ordinator )</dc:creator>
  <cp:lastModifiedBy>Philip O Reilly</cp:lastModifiedBy>
  <cp:revision>42</cp:revision>
  <cp:lastPrinted>2025-04-29T15:32:23Z</cp:lastPrinted>
  <dcterms:created xsi:type="dcterms:W3CDTF">2025-04-24T08:18:42Z</dcterms:created>
  <dcterms:modified xsi:type="dcterms:W3CDTF">2025-12-03T11:15:27Z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0x010100F758E2AEAB452247A03C41EC2F37EDCC</vt:lpwstr>
  </property>
  <property fmtid="{D5CDD505-2E9C-101B-9397-08002B2CF9AE}" pid="3" name="MediaServiceImageTags">
    <vt:lpwstr/>
  </property>
</Properties>
</file>