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60" r:id="rId5"/>
    <p:sldId id="2147374272" r:id="rId6"/>
    <p:sldId id="2147374309" r:id="rId7"/>
    <p:sldId id="2147374352" r:id="rId8"/>
    <p:sldId id="2147374341" r:id="rId9"/>
    <p:sldId id="2147374326" r:id="rId10"/>
    <p:sldId id="2147374351" r:id="rId11"/>
    <p:sldId id="265" r:id="rId12"/>
    <p:sldId id="214737420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 Crowley" userId="9ebc22ad-ce47-4584-a121-3a4171247eae" providerId="ADAL" clId="{38AEC9BF-2D07-4B87-B405-53E5232E97C2}"/>
    <pc:docChg chg="undo custSel addSld delSld modSld delMainMaster">
      <pc:chgData name="Don Crowley" userId="9ebc22ad-ce47-4584-a121-3a4171247eae" providerId="ADAL" clId="{38AEC9BF-2D07-4B87-B405-53E5232E97C2}" dt="2025-11-28T15:14:03.590" v="83" actId="47"/>
      <pc:docMkLst>
        <pc:docMk/>
      </pc:docMkLst>
      <pc:sldChg chg="modSp mod">
        <pc:chgData name="Don Crowley" userId="9ebc22ad-ce47-4584-a121-3a4171247eae" providerId="ADAL" clId="{38AEC9BF-2D07-4B87-B405-53E5232E97C2}" dt="2025-11-26T15:49:11.645" v="7" actId="20577"/>
        <pc:sldMkLst>
          <pc:docMk/>
          <pc:sldMk cId="892573062" sldId="260"/>
        </pc:sldMkLst>
        <pc:spChg chg="mod">
          <ac:chgData name="Don Crowley" userId="9ebc22ad-ce47-4584-a121-3a4171247eae" providerId="ADAL" clId="{38AEC9BF-2D07-4B87-B405-53E5232E97C2}" dt="2025-11-26T15:49:11.645" v="7" actId="20577"/>
          <ac:spMkLst>
            <pc:docMk/>
            <pc:sldMk cId="892573062" sldId="260"/>
            <ac:spMk id="3" creationId="{DCE5720F-C23E-B945-9EE2-5AF3607469D5}"/>
          </ac:spMkLst>
        </pc:spChg>
      </pc:sldChg>
      <pc:sldChg chg="del">
        <pc:chgData name="Don Crowley" userId="9ebc22ad-ce47-4584-a121-3a4171247eae" providerId="ADAL" clId="{38AEC9BF-2D07-4B87-B405-53E5232E97C2}" dt="2025-11-28T15:14:03.590" v="83" actId="47"/>
        <pc:sldMkLst>
          <pc:docMk/>
          <pc:sldMk cId="3366122569" sldId="2147374248"/>
        </pc:sldMkLst>
      </pc:sldChg>
      <pc:sldChg chg="del">
        <pc:chgData name="Don Crowley" userId="9ebc22ad-ce47-4584-a121-3a4171247eae" providerId="ADAL" clId="{38AEC9BF-2D07-4B87-B405-53E5232E97C2}" dt="2025-11-28T15:14:02.617" v="82" actId="47"/>
        <pc:sldMkLst>
          <pc:docMk/>
          <pc:sldMk cId="3360336430" sldId="2147374279"/>
        </pc:sldMkLst>
      </pc:sldChg>
      <pc:sldChg chg="modSp mod">
        <pc:chgData name="Don Crowley" userId="9ebc22ad-ce47-4584-a121-3a4171247eae" providerId="ADAL" clId="{38AEC9BF-2D07-4B87-B405-53E5232E97C2}" dt="2025-11-26T15:53:37.829" v="80" actId="404"/>
        <pc:sldMkLst>
          <pc:docMk/>
          <pc:sldMk cId="22993448" sldId="2147374309"/>
        </pc:sldMkLst>
        <pc:spChg chg="mod">
          <ac:chgData name="Don Crowley" userId="9ebc22ad-ce47-4584-a121-3a4171247eae" providerId="ADAL" clId="{38AEC9BF-2D07-4B87-B405-53E5232E97C2}" dt="2025-11-26T15:53:37.829" v="80" actId="404"/>
          <ac:spMkLst>
            <pc:docMk/>
            <pc:sldMk cId="22993448" sldId="2147374309"/>
            <ac:spMk id="2" creationId="{4F673C89-9F36-A9A4-3FC6-6DED8262833A}"/>
          </ac:spMkLst>
        </pc:spChg>
      </pc:sldChg>
      <pc:sldChg chg="addSp new mod">
        <pc:chgData name="Don Crowley" userId="9ebc22ad-ce47-4584-a121-3a4171247eae" providerId="ADAL" clId="{38AEC9BF-2D07-4B87-B405-53E5232E97C2}" dt="2025-11-26T15:52:39.685" v="24" actId="22"/>
        <pc:sldMkLst>
          <pc:docMk/>
          <pc:sldMk cId="2271875932" sldId="2147374352"/>
        </pc:sldMkLst>
        <pc:picChg chg="add">
          <ac:chgData name="Don Crowley" userId="9ebc22ad-ce47-4584-a121-3a4171247eae" providerId="ADAL" clId="{38AEC9BF-2D07-4B87-B405-53E5232E97C2}" dt="2025-11-26T15:52:39.685" v="24" actId="22"/>
          <ac:picMkLst>
            <pc:docMk/>
            <pc:sldMk cId="2271875932" sldId="2147374352"/>
            <ac:picMk id="3" creationId="{8B0CE23B-FE2F-BBE3-4BDC-E0E0222D7220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C2B9F8-967A-4BF4-893C-4753D69CCC69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53C4899-F5BF-4EB1-954A-3CD904F89AAF}">
      <dgm:prSet/>
      <dgm:spPr/>
      <dgm:t>
        <a:bodyPr/>
        <a:lstStyle/>
        <a:p>
          <a:r>
            <a:rPr lang="en-IE" b="0" i="0"/>
            <a:t>PROGRAMME MONITORING</a:t>
          </a:r>
          <a:endParaRPr lang="en-US"/>
        </a:p>
      </dgm:t>
    </dgm:pt>
    <dgm:pt modelId="{2EA37784-FB8E-490C-A053-14D4E489186F}" type="parTrans" cxnId="{CAECE0D1-49A1-4BE4-B2D4-ED164C9A69B7}">
      <dgm:prSet/>
      <dgm:spPr/>
      <dgm:t>
        <a:bodyPr/>
        <a:lstStyle/>
        <a:p>
          <a:endParaRPr lang="en-US"/>
        </a:p>
      </dgm:t>
    </dgm:pt>
    <dgm:pt modelId="{9995EDE2-B03A-4FB0-A62F-4F50D182E224}" type="sibTrans" cxnId="{CAECE0D1-49A1-4BE4-B2D4-ED164C9A69B7}">
      <dgm:prSet/>
      <dgm:spPr/>
      <dgm:t>
        <a:bodyPr/>
        <a:lstStyle/>
        <a:p>
          <a:endParaRPr lang="en-US"/>
        </a:p>
      </dgm:t>
    </dgm:pt>
    <dgm:pt modelId="{8FACB363-94DE-4F70-AACA-58EE33C15697}">
      <dgm:prSet/>
      <dgm:spPr/>
      <dgm:t>
        <a:bodyPr/>
        <a:lstStyle/>
        <a:p>
          <a:r>
            <a:rPr lang="en-IE" b="0" i="0"/>
            <a:t>EXTERNAL EXAMINERS</a:t>
          </a:r>
          <a:endParaRPr lang="en-US"/>
        </a:p>
      </dgm:t>
    </dgm:pt>
    <dgm:pt modelId="{630B17C5-4DAD-48E4-9581-A61CF9CB0A2C}" type="parTrans" cxnId="{2B8D94B0-0814-4751-84B9-51B8B1845BB3}">
      <dgm:prSet/>
      <dgm:spPr/>
      <dgm:t>
        <a:bodyPr/>
        <a:lstStyle/>
        <a:p>
          <a:endParaRPr lang="en-US"/>
        </a:p>
      </dgm:t>
    </dgm:pt>
    <dgm:pt modelId="{7CF501C9-7C26-4837-BE3D-6F1134680444}" type="sibTrans" cxnId="{2B8D94B0-0814-4751-84B9-51B8B1845BB3}">
      <dgm:prSet/>
      <dgm:spPr/>
      <dgm:t>
        <a:bodyPr/>
        <a:lstStyle/>
        <a:p>
          <a:endParaRPr lang="en-US"/>
        </a:p>
      </dgm:t>
    </dgm:pt>
    <dgm:pt modelId="{AF16F0AA-00CF-400D-B98D-3A4D501C22FA}">
      <dgm:prSet/>
      <dgm:spPr/>
      <dgm:t>
        <a:bodyPr/>
        <a:lstStyle/>
        <a:p>
          <a:r>
            <a:rPr lang="en-IE" b="0" i="0"/>
            <a:t>PROGRAMME BOARDS</a:t>
          </a:r>
          <a:endParaRPr lang="en-US"/>
        </a:p>
      </dgm:t>
    </dgm:pt>
    <dgm:pt modelId="{55F7CA61-4BA3-4D76-BD92-3D8A30C3D4C3}" type="parTrans" cxnId="{251AABD3-1D4F-459E-BD47-EDD6C666468F}">
      <dgm:prSet/>
      <dgm:spPr/>
      <dgm:t>
        <a:bodyPr/>
        <a:lstStyle/>
        <a:p>
          <a:endParaRPr lang="en-US"/>
        </a:p>
      </dgm:t>
    </dgm:pt>
    <dgm:pt modelId="{1B679DFD-A67E-4B50-B75A-20DBAB94159F}" type="sibTrans" cxnId="{251AABD3-1D4F-459E-BD47-EDD6C666468F}">
      <dgm:prSet/>
      <dgm:spPr/>
      <dgm:t>
        <a:bodyPr/>
        <a:lstStyle/>
        <a:p>
          <a:endParaRPr lang="en-US"/>
        </a:p>
      </dgm:t>
    </dgm:pt>
    <dgm:pt modelId="{D0848B9B-C335-4CDD-8130-665C1A6148AE}">
      <dgm:prSet/>
      <dgm:spPr/>
      <dgm:t>
        <a:bodyPr/>
        <a:lstStyle/>
        <a:p>
          <a:r>
            <a:rPr lang="en-IE" b="0" i="0"/>
            <a:t>FACULTY BOARD OF STUDIES</a:t>
          </a:r>
          <a:endParaRPr lang="en-US"/>
        </a:p>
      </dgm:t>
    </dgm:pt>
    <dgm:pt modelId="{DD4DFA3A-0C01-48FD-BC0E-9A2CB07EC915}" type="parTrans" cxnId="{E456031B-9D89-4A8D-8B27-932C559E12FD}">
      <dgm:prSet/>
      <dgm:spPr/>
      <dgm:t>
        <a:bodyPr/>
        <a:lstStyle/>
        <a:p>
          <a:endParaRPr lang="en-US"/>
        </a:p>
      </dgm:t>
    </dgm:pt>
    <dgm:pt modelId="{9FEA4199-1363-4E34-AF9D-06A8C6A86EF4}" type="sibTrans" cxnId="{E456031B-9D89-4A8D-8B27-932C559E12FD}">
      <dgm:prSet/>
      <dgm:spPr/>
      <dgm:t>
        <a:bodyPr/>
        <a:lstStyle/>
        <a:p>
          <a:endParaRPr lang="en-US"/>
        </a:p>
      </dgm:t>
    </dgm:pt>
    <dgm:pt modelId="{FAE83859-7B7D-4D6B-9258-8709E3E89573}">
      <dgm:prSet/>
      <dgm:spPr/>
      <dgm:t>
        <a:bodyPr/>
        <a:lstStyle/>
        <a:p>
          <a:r>
            <a:rPr lang="en-IE" b="0" i="0"/>
            <a:t>STUDENT REPRESENTATION</a:t>
          </a:r>
          <a:endParaRPr lang="en-US"/>
        </a:p>
      </dgm:t>
    </dgm:pt>
    <dgm:pt modelId="{2FA9B2D9-C775-44AA-AEF8-AE6054D17874}" type="parTrans" cxnId="{D5EA53EE-0500-4FFD-B952-37D00788EE32}">
      <dgm:prSet/>
      <dgm:spPr/>
      <dgm:t>
        <a:bodyPr/>
        <a:lstStyle/>
        <a:p>
          <a:endParaRPr lang="en-US"/>
        </a:p>
      </dgm:t>
    </dgm:pt>
    <dgm:pt modelId="{51EB80F8-85C9-4D8E-A6D4-4E9FDB923FB9}" type="sibTrans" cxnId="{D5EA53EE-0500-4FFD-B952-37D00788EE32}">
      <dgm:prSet/>
      <dgm:spPr/>
      <dgm:t>
        <a:bodyPr/>
        <a:lstStyle/>
        <a:p>
          <a:endParaRPr lang="en-US"/>
        </a:p>
      </dgm:t>
    </dgm:pt>
    <dgm:pt modelId="{E3878ED0-D3C2-43A7-9C72-9F783302B5A6}">
      <dgm:prSet/>
      <dgm:spPr/>
      <dgm:t>
        <a:bodyPr/>
        <a:lstStyle/>
        <a:p>
          <a:r>
            <a:rPr lang="en-IE" b="0" i="0"/>
            <a:t>INDUSTRY PANELS</a:t>
          </a:r>
          <a:endParaRPr lang="en-US"/>
        </a:p>
      </dgm:t>
    </dgm:pt>
    <dgm:pt modelId="{B75A4065-B698-4CE5-BF9B-20749098272E}" type="parTrans" cxnId="{FECFA28D-5D14-4DD7-A171-70A22DE27C10}">
      <dgm:prSet/>
      <dgm:spPr/>
      <dgm:t>
        <a:bodyPr/>
        <a:lstStyle/>
        <a:p>
          <a:endParaRPr lang="en-US"/>
        </a:p>
      </dgm:t>
    </dgm:pt>
    <dgm:pt modelId="{D43922C0-0BCA-4A29-A7CF-044F81D18908}" type="sibTrans" cxnId="{FECFA28D-5D14-4DD7-A171-70A22DE27C10}">
      <dgm:prSet/>
      <dgm:spPr/>
      <dgm:t>
        <a:bodyPr/>
        <a:lstStyle/>
        <a:p>
          <a:endParaRPr lang="en-US"/>
        </a:p>
      </dgm:t>
    </dgm:pt>
    <dgm:pt modelId="{F3CBE662-FE3F-4D4E-A0DD-A2A9E7800534}">
      <dgm:prSet/>
      <dgm:spPr/>
      <dgm:t>
        <a:bodyPr/>
        <a:lstStyle/>
        <a:p>
          <a:r>
            <a:rPr lang="en-IE" b="0" i="0"/>
            <a:t>NEW PROGRAMME DEVELOPMENT</a:t>
          </a:r>
          <a:endParaRPr lang="en-US"/>
        </a:p>
      </dgm:t>
    </dgm:pt>
    <dgm:pt modelId="{C64BDE60-AE73-4A27-BB23-CE5F038A513D}" type="parTrans" cxnId="{2868A518-B296-4346-A4CA-F401E06F8071}">
      <dgm:prSet/>
      <dgm:spPr/>
      <dgm:t>
        <a:bodyPr/>
        <a:lstStyle/>
        <a:p>
          <a:endParaRPr lang="en-US"/>
        </a:p>
      </dgm:t>
    </dgm:pt>
    <dgm:pt modelId="{2F4D03CB-AE1C-4F1C-8107-5ED225DF89EB}" type="sibTrans" cxnId="{2868A518-B296-4346-A4CA-F401E06F8071}">
      <dgm:prSet/>
      <dgm:spPr/>
      <dgm:t>
        <a:bodyPr/>
        <a:lstStyle/>
        <a:p>
          <a:endParaRPr lang="en-US"/>
        </a:p>
      </dgm:t>
    </dgm:pt>
    <dgm:pt modelId="{4671DED2-60FD-4D41-97B4-314062D32C5B}">
      <dgm:prSet/>
      <dgm:spPr/>
      <dgm:t>
        <a:bodyPr/>
        <a:lstStyle/>
        <a:p>
          <a:r>
            <a:rPr lang="en-IE" b="0" i="0"/>
            <a:t>MINOR/MAJOR PROGRAMME UPDATES</a:t>
          </a:r>
          <a:endParaRPr lang="en-US"/>
        </a:p>
      </dgm:t>
    </dgm:pt>
    <dgm:pt modelId="{E678148B-D2FF-47D5-867F-32F54F12DCCE}" type="parTrans" cxnId="{C249FF3F-D16A-4B05-8F3B-468F626A0717}">
      <dgm:prSet/>
      <dgm:spPr/>
      <dgm:t>
        <a:bodyPr/>
        <a:lstStyle/>
        <a:p>
          <a:endParaRPr lang="en-US"/>
        </a:p>
      </dgm:t>
    </dgm:pt>
    <dgm:pt modelId="{F6B13FD9-261C-4BAE-89DE-340DA7BC1947}" type="sibTrans" cxnId="{C249FF3F-D16A-4B05-8F3B-468F626A0717}">
      <dgm:prSet/>
      <dgm:spPr/>
      <dgm:t>
        <a:bodyPr/>
        <a:lstStyle/>
        <a:p>
          <a:endParaRPr lang="en-US"/>
        </a:p>
      </dgm:t>
    </dgm:pt>
    <dgm:pt modelId="{ADB63693-82F7-4E94-948E-9B67591966A2}">
      <dgm:prSet/>
      <dgm:spPr/>
      <dgm:t>
        <a:bodyPr/>
        <a:lstStyle/>
        <a:p>
          <a:r>
            <a:rPr lang="en-IE" b="0" i="0"/>
            <a:t>MINOR/MAJOR MODULE UPDATES</a:t>
          </a:r>
          <a:endParaRPr lang="en-US"/>
        </a:p>
      </dgm:t>
    </dgm:pt>
    <dgm:pt modelId="{197CF97B-3E5E-4CC7-AA7F-095343C4365C}" type="parTrans" cxnId="{87FC82D2-0B28-4E9D-9146-958CAA18E7D2}">
      <dgm:prSet/>
      <dgm:spPr/>
      <dgm:t>
        <a:bodyPr/>
        <a:lstStyle/>
        <a:p>
          <a:endParaRPr lang="en-US"/>
        </a:p>
      </dgm:t>
    </dgm:pt>
    <dgm:pt modelId="{500F3354-A795-4B51-81B9-2A91A2FFAEA0}" type="sibTrans" cxnId="{87FC82D2-0B28-4E9D-9146-958CAA18E7D2}">
      <dgm:prSet/>
      <dgm:spPr/>
      <dgm:t>
        <a:bodyPr/>
        <a:lstStyle/>
        <a:p>
          <a:endParaRPr lang="en-US"/>
        </a:p>
      </dgm:t>
    </dgm:pt>
    <dgm:pt modelId="{924027C7-C457-4737-9F81-BB0D0475B810}">
      <dgm:prSet/>
      <dgm:spPr/>
      <dgm:t>
        <a:bodyPr/>
        <a:lstStyle/>
        <a:p>
          <a:r>
            <a:rPr lang="en-IE" b="0" i="0"/>
            <a:t>PORTFOLIO MANAGEMENT</a:t>
          </a:r>
          <a:endParaRPr lang="en-US"/>
        </a:p>
      </dgm:t>
    </dgm:pt>
    <dgm:pt modelId="{F1A050BB-A14A-4439-B3BD-FD2ACC945A89}" type="parTrans" cxnId="{47E853AB-E91F-4F24-9133-602A6D434D62}">
      <dgm:prSet/>
      <dgm:spPr/>
      <dgm:t>
        <a:bodyPr/>
        <a:lstStyle/>
        <a:p>
          <a:endParaRPr lang="en-US"/>
        </a:p>
      </dgm:t>
    </dgm:pt>
    <dgm:pt modelId="{458B15AB-A290-4A75-8C34-9D2976F48992}" type="sibTrans" cxnId="{47E853AB-E91F-4F24-9133-602A6D434D62}">
      <dgm:prSet/>
      <dgm:spPr/>
      <dgm:t>
        <a:bodyPr/>
        <a:lstStyle/>
        <a:p>
          <a:endParaRPr lang="en-US"/>
        </a:p>
      </dgm:t>
    </dgm:pt>
    <dgm:pt modelId="{DC56DAB8-A941-43F4-B4DE-F3BEE0794B08}">
      <dgm:prSet/>
      <dgm:spPr/>
      <dgm:t>
        <a:bodyPr/>
        <a:lstStyle/>
        <a:p>
          <a:r>
            <a:rPr lang="en-IE" b="0" i="0"/>
            <a:t>APPEALS</a:t>
          </a:r>
          <a:endParaRPr lang="en-US"/>
        </a:p>
      </dgm:t>
    </dgm:pt>
    <dgm:pt modelId="{E466B169-CE52-4F9F-AECE-00C6B42F2443}" type="parTrans" cxnId="{7487A25A-DDED-4766-B379-F56AA4990031}">
      <dgm:prSet/>
      <dgm:spPr/>
      <dgm:t>
        <a:bodyPr/>
        <a:lstStyle/>
        <a:p>
          <a:endParaRPr lang="en-US"/>
        </a:p>
      </dgm:t>
    </dgm:pt>
    <dgm:pt modelId="{BE6A4A95-E159-403B-B960-A2C35E67C50B}" type="sibTrans" cxnId="{7487A25A-DDED-4766-B379-F56AA4990031}">
      <dgm:prSet/>
      <dgm:spPr/>
      <dgm:t>
        <a:bodyPr/>
        <a:lstStyle/>
        <a:p>
          <a:endParaRPr lang="en-US"/>
        </a:p>
      </dgm:t>
    </dgm:pt>
    <dgm:pt modelId="{BE787E03-5EE2-4BB1-B95B-D7837AFE78A0}" type="pres">
      <dgm:prSet presAssocID="{4EC2B9F8-967A-4BF4-893C-4753D69CCC69}" presName="vert0" presStyleCnt="0">
        <dgm:presLayoutVars>
          <dgm:dir/>
          <dgm:animOne val="branch"/>
          <dgm:animLvl val="lvl"/>
        </dgm:presLayoutVars>
      </dgm:prSet>
      <dgm:spPr/>
    </dgm:pt>
    <dgm:pt modelId="{10ACF5B7-7C87-4E17-9C2D-7505EF0783FF}" type="pres">
      <dgm:prSet presAssocID="{353C4899-F5BF-4EB1-954A-3CD904F89AAF}" presName="thickLine" presStyleLbl="alignNode1" presStyleIdx="0" presStyleCnt="11"/>
      <dgm:spPr/>
    </dgm:pt>
    <dgm:pt modelId="{54ABCD9E-3A1C-45D7-AC09-01FF3B244E1E}" type="pres">
      <dgm:prSet presAssocID="{353C4899-F5BF-4EB1-954A-3CD904F89AAF}" presName="horz1" presStyleCnt="0"/>
      <dgm:spPr/>
    </dgm:pt>
    <dgm:pt modelId="{4F351B5F-C192-4F74-A38E-8CF9ECE52B47}" type="pres">
      <dgm:prSet presAssocID="{353C4899-F5BF-4EB1-954A-3CD904F89AAF}" presName="tx1" presStyleLbl="revTx" presStyleIdx="0" presStyleCnt="11"/>
      <dgm:spPr/>
    </dgm:pt>
    <dgm:pt modelId="{789BD0A8-7982-4564-B521-B597886F651D}" type="pres">
      <dgm:prSet presAssocID="{353C4899-F5BF-4EB1-954A-3CD904F89AAF}" presName="vert1" presStyleCnt="0"/>
      <dgm:spPr/>
    </dgm:pt>
    <dgm:pt modelId="{3EAE090E-627E-4658-8065-86307D2C9992}" type="pres">
      <dgm:prSet presAssocID="{8FACB363-94DE-4F70-AACA-58EE33C15697}" presName="thickLine" presStyleLbl="alignNode1" presStyleIdx="1" presStyleCnt="11"/>
      <dgm:spPr/>
    </dgm:pt>
    <dgm:pt modelId="{434EED67-14C7-45A7-AA39-53A1FA055A26}" type="pres">
      <dgm:prSet presAssocID="{8FACB363-94DE-4F70-AACA-58EE33C15697}" presName="horz1" presStyleCnt="0"/>
      <dgm:spPr/>
    </dgm:pt>
    <dgm:pt modelId="{DE79FC6C-0CDD-456B-AC9A-699061493F61}" type="pres">
      <dgm:prSet presAssocID="{8FACB363-94DE-4F70-AACA-58EE33C15697}" presName="tx1" presStyleLbl="revTx" presStyleIdx="1" presStyleCnt="11"/>
      <dgm:spPr/>
    </dgm:pt>
    <dgm:pt modelId="{A211FA92-DCD2-47A9-B958-E21B419195CC}" type="pres">
      <dgm:prSet presAssocID="{8FACB363-94DE-4F70-AACA-58EE33C15697}" presName="vert1" presStyleCnt="0"/>
      <dgm:spPr/>
    </dgm:pt>
    <dgm:pt modelId="{5FA736F6-81E0-4975-A498-F6A05CE4E5BE}" type="pres">
      <dgm:prSet presAssocID="{AF16F0AA-00CF-400D-B98D-3A4D501C22FA}" presName="thickLine" presStyleLbl="alignNode1" presStyleIdx="2" presStyleCnt="11"/>
      <dgm:spPr/>
    </dgm:pt>
    <dgm:pt modelId="{E7B8D57D-133B-4E39-A045-403E2C1CDC06}" type="pres">
      <dgm:prSet presAssocID="{AF16F0AA-00CF-400D-B98D-3A4D501C22FA}" presName="horz1" presStyleCnt="0"/>
      <dgm:spPr/>
    </dgm:pt>
    <dgm:pt modelId="{97A0AF8F-3B80-4879-A51F-C169FF868C94}" type="pres">
      <dgm:prSet presAssocID="{AF16F0AA-00CF-400D-B98D-3A4D501C22FA}" presName="tx1" presStyleLbl="revTx" presStyleIdx="2" presStyleCnt="11"/>
      <dgm:spPr/>
    </dgm:pt>
    <dgm:pt modelId="{9D860F0A-5C92-4E05-9355-B99C362189FD}" type="pres">
      <dgm:prSet presAssocID="{AF16F0AA-00CF-400D-B98D-3A4D501C22FA}" presName="vert1" presStyleCnt="0"/>
      <dgm:spPr/>
    </dgm:pt>
    <dgm:pt modelId="{8DE40CF0-4B2D-4FB6-B322-4B220E95C887}" type="pres">
      <dgm:prSet presAssocID="{D0848B9B-C335-4CDD-8130-665C1A6148AE}" presName="thickLine" presStyleLbl="alignNode1" presStyleIdx="3" presStyleCnt="11"/>
      <dgm:spPr/>
    </dgm:pt>
    <dgm:pt modelId="{7B69C60B-86D0-4DA1-ABBC-BF22753C8D4C}" type="pres">
      <dgm:prSet presAssocID="{D0848B9B-C335-4CDD-8130-665C1A6148AE}" presName="horz1" presStyleCnt="0"/>
      <dgm:spPr/>
    </dgm:pt>
    <dgm:pt modelId="{E8E36C7A-3170-49EF-B727-9F14EC2D980C}" type="pres">
      <dgm:prSet presAssocID="{D0848B9B-C335-4CDD-8130-665C1A6148AE}" presName="tx1" presStyleLbl="revTx" presStyleIdx="3" presStyleCnt="11"/>
      <dgm:spPr/>
    </dgm:pt>
    <dgm:pt modelId="{30E473B6-0A4D-48BC-A751-FE22DDE3F283}" type="pres">
      <dgm:prSet presAssocID="{D0848B9B-C335-4CDD-8130-665C1A6148AE}" presName="vert1" presStyleCnt="0"/>
      <dgm:spPr/>
    </dgm:pt>
    <dgm:pt modelId="{AEB6FE8F-4295-4330-B622-1B528121385A}" type="pres">
      <dgm:prSet presAssocID="{FAE83859-7B7D-4D6B-9258-8709E3E89573}" presName="thickLine" presStyleLbl="alignNode1" presStyleIdx="4" presStyleCnt="11"/>
      <dgm:spPr/>
    </dgm:pt>
    <dgm:pt modelId="{D481FF88-3AFC-4A25-ADE0-A2C04A8E8437}" type="pres">
      <dgm:prSet presAssocID="{FAE83859-7B7D-4D6B-9258-8709E3E89573}" presName="horz1" presStyleCnt="0"/>
      <dgm:spPr/>
    </dgm:pt>
    <dgm:pt modelId="{EDFAED2F-A45E-411D-B73D-F77E93F436AD}" type="pres">
      <dgm:prSet presAssocID="{FAE83859-7B7D-4D6B-9258-8709E3E89573}" presName="tx1" presStyleLbl="revTx" presStyleIdx="4" presStyleCnt="11"/>
      <dgm:spPr/>
    </dgm:pt>
    <dgm:pt modelId="{E728539F-5CFA-4D34-A678-509640EF929E}" type="pres">
      <dgm:prSet presAssocID="{FAE83859-7B7D-4D6B-9258-8709E3E89573}" presName="vert1" presStyleCnt="0"/>
      <dgm:spPr/>
    </dgm:pt>
    <dgm:pt modelId="{0D191D8B-91F6-4E91-9EEC-62818F82428F}" type="pres">
      <dgm:prSet presAssocID="{E3878ED0-D3C2-43A7-9C72-9F783302B5A6}" presName="thickLine" presStyleLbl="alignNode1" presStyleIdx="5" presStyleCnt="11"/>
      <dgm:spPr/>
    </dgm:pt>
    <dgm:pt modelId="{11045A0E-CF2F-4934-8267-D7E2B916654A}" type="pres">
      <dgm:prSet presAssocID="{E3878ED0-D3C2-43A7-9C72-9F783302B5A6}" presName="horz1" presStyleCnt="0"/>
      <dgm:spPr/>
    </dgm:pt>
    <dgm:pt modelId="{D5F6A295-78B2-4D95-8809-E85200433EAA}" type="pres">
      <dgm:prSet presAssocID="{E3878ED0-D3C2-43A7-9C72-9F783302B5A6}" presName="tx1" presStyleLbl="revTx" presStyleIdx="5" presStyleCnt="11"/>
      <dgm:spPr/>
    </dgm:pt>
    <dgm:pt modelId="{361EBD36-96D9-43D3-8AA0-C05757B2BC9C}" type="pres">
      <dgm:prSet presAssocID="{E3878ED0-D3C2-43A7-9C72-9F783302B5A6}" presName="vert1" presStyleCnt="0"/>
      <dgm:spPr/>
    </dgm:pt>
    <dgm:pt modelId="{EDFC4564-A0F4-4073-9137-950243F61E38}" type="pres">
      <dgm:prSet presAssocID="{F3CBE662-FE3F-4D4E-A0DD-A2A9E7800534}" presName="thickLine" presStyleLbl="alignNode1" presStyleIdx="6" presStyleCnt="11"/>
      <dgm:spPr/>
    </dgm:pt>
    <dgm:pt modelId="{93C895D7-A252-4EEE-9284-39EA57C42F1B}" type="pres">
      <dgm:prSet presAssocID="{F3CBE662-FE3F-4D4E-A0DD-A2A9E7800534}" presName="horz1" presStyleCnt="0"/>
      <dgm:spPr/>
    </dgm:pt>
    <dgm:pt modelId="{205D129E-8152-4256-9AED-D03E6E3CF876}" type="pres">
      <dgm:prSet presAssocID="{F3CBE662-FE3F-4D4E-A0DD-A2A9E7800534}" presName="tx1" presStyleLbl="revTx" presStyleIdx="6" presStyleCnt="11"/>
      <dgm:spPr/>
    </dgm:pt>
    <dgm:pt modelId="{88357947-4636-45CA-AF37-8C2F4CAE3B0C}" type="pres">
      <dgm:prSet presAssocID="{F3CBE662-FE3F-4D4E-A0DD-A2A9E7800534}" presName="vert1" presStyleCnt="0"/>
      <dgm:spPr/>
    </dgm:pt>
    <dgm:pt modelId="{1222C8D6-FB0F-48F1-B5C3-6472D3DA8247}" type="pres">
      <dgm:prSet presAssocID="{4671DED2-60FD-4D41-97B4-314062D32C5B}" presName="thickLine" presStyleLbl="alignNode1" presStyleIdx="7" presStyleCnt="11"/>
      <dgm:spPr/>
    </dgm:pt>
    <dgm:pt modelId="{62813DAE-E8DA-455A-8367-7B9753E5CF37}" type="pres">
      <dgm:prSet presAssocID="{4671DED2-60FD-4D41-97B4-314062D32C5B}" presName="horz1" presStyleCnt="0"/>
      <dgm:spPr/>
    </dgm:pt>
    <dgm:pt modelId="{F286D48F-267B-40ED-9005-DEDD2722CF32}" type="pres">
      <dgm:prSet presAssocID="{4671DED2-60FD-4D41-97B4-314062D32C5B}" presName="tx1" presStyleLbl="revTx" presStyleIdx="7" presStyleCnt="11"/>
      <dgm:spPr/>
    </dgm:pt>
    <dgm:pt modelId="{256F9F5D-F895-43B1-9C1A-E8EF5F65B389}" type="pres">
      <dgm:prSet presAssocID="{4671DED2-60FD-4D41-97B4-314062D32C5B}" presName="vert1" presStyleCnt="0"/>
      <dgm:spPr/>
    </dgm:pt>
    <dgm:pt modelId="{A1AB8394-64C2-454E-BA7A-C6A8E129C0F6}" type="pres">
      <dgm:prSet presAssocID="{ADB63693-82F7-4E94-948E-9B67591966A2}" presName="thickLine" presStyleLbl="alignNode1" presStyleIdx="8" presStyleCnt="11"/>
      <dgm:spPr/>
    </dgm:pt>
    <dgm:pt modelId="{5F2F164D-F985-4647-B973-C0DA4D1675A6}" type="pres">
      <dgm:prSet presAssocID="{ADB63693-82F7-4E94-948E-9B67591966A2}" presName="horz1" presStyleCnt="0"/>
      <dgm:spPr/>
    </dgm:pt>
    <dgm:pt modelId="{2FCF1EDE-BB45-48CB-A925-03C9D9A7A190}" type="pres">
      <dgm:prSet presAssocID="{ADB63693-82F7-4E94-948E-9B67591966A2}" presName="tx1" presStyleLbl="revTx" presStyleIdx="8" presStyleCnt="11"/>
      <dgm:spPr/>
    </dgm:pt>
    <dgm:pt modelId="{0DA2B3C8-794D-4D1F-B558-111DBB1E1F33}" type="pres">
      <dgm:prSet presAssocID="{ADB63693-82F7-4E94-948E-9B67591966A2}" presName="vert1" presStyleCnt="0"/>
      <dgm:spPr/>
    </dgm:pt>
    <dgm:pt modelId="{C00F5B73-453D-48E1-A496-696EF4E36992}" type="pres">
      <dgm:prSet presAssocID="{924027C7-C457-4737-9F81-BB0D0475B810}" presName="thickLine" presStyleLbl="alignNode1" presStyleIdx="9" presStyleCnt="11"/>
      <dgm:spPr/>
    </dgm:pt>
    <dgm:pt modelId="{3EDA645D-C4C5-45F1-96FF-3C50C5DD7865}" type="pres">
      <dgm:prSet presAssocID="{924027C7-C457-4737-9F81-BB0D0475B810}" presName="horz1" presStyleCnt="0"/>
      <dgm:spPr/>
    </dgm:pt>
    <dgm:pt modelId="{B6A6377A-27BA-4540-B793-8B0CE4403C94}" type="pres">
      <dgm:prSet presAssocID="{924027C7-C457-4737-9F81-BB0D0475B810}" presName="tx1" presStyleLbl="revTx" presStyleIdx="9" presStyleCnt="11"/>
      <dgm:spPr/>
    </dgm:pt>
    <dgm:pt modelId="{AAD33E75-AAAA-438A-B97D-72009834A6E1}" type="pres">
      <dgm:prSet presAssocID="{924027C7-C457-4737-9F81-BB0D0475B810}" presName="vert1" presStyleCnt="0"/>
      <dgm:spPr/>
    </dgm:pt>
    <dgm:pt modelId="{241DA241-6087-4733-AA71-FDDB76F3B60A}" type="pres">
      <dgm:prSet presAssocID="{DC56DAB8-A941-43F4-B4DE-F3BEE0794B08}" presName="thickLine" presStyleLbl="alignNode1" presStyleIdx="10" presStyleCnt="11"/>
      <dgm:spPr/>
    </dgm:pt>
    <dgm:pt modelId="{C979566C-BFD4-422E-B688-51245B4D5049}" type="pres">
      <dgm:prSet presAssocID="{DC56DAB8-A941-43F4-B4DE-F3BEE0794B08}" presName="horz1" presStyleCnt="0"/>
      <dgm:spPr/>
    </dgm:pt>
    <dgm:pt modelId="{E0E54C54-33D6-40EF-B630-5BAE2CEBEA13}" type="pres">
      <dgm:prSet presAssocID="{DC56DAB8-A941-43F4-B4DE-F3BEE0794B08}" presName="tx1" presStyleLbl="revTx" presStyleIdx="10" presStyleCnt="11"/>
      <dgm:spPr/>
    </dgm:pt>
    <dgm:pt modelId="{BFB2AB0B-1608-4E89-8E07-F24D08ECFCC8}" type="pres">
      <dgm:prSet presAssocID="{DC56DAB8-A941-43F4-B4DE-F3BEE0794B08}" presName="vert1" presStyleCnt="0"/>
      <dgm:spPr/>
    </dgm:pt>
  </dgm:ptLst>
  <dgm:cxnLst>
    <dgm:cxn modelId="{FDA75D0C-A471-4F57-AF23-EA6AC7325066}" type="presOf" srcId="{8FACB363-94DE-4F70-AACA-58EE33C15697}" destId="{DE79FC6C-0CDD-456B-AC9A-699061493F61}" srcOrd="0" destOrd="0" presId="urn:microsoft.com/office/officeart/2008/layout/LinedList"/>
    <dgm:cxn modelId="{6C006813-5ED0-4043-AD6B-227DFA0AA7F6}" type="presOf" srcId="{DC56DAB8-A941-43F4-B4DE-F3BEE0794B08}" destId="{E0E54C54-33D6-40EF-B630-5BAE2CEBEA13}" srcOrd="0" destOrd="0" presId="urn:microsoft.com/office/officeart/2008/layout/LinedList"/>
    <dgm:cxn modelId="{2868A518-B296-4346-A4CA-F401E06F8071}" srcId="{4EC2B9F8-967A-4BF4-893C-4753D69CCC69}" destId="{F3CBE662-FE3F-4D4E-A0DD-A2A9E7800534}" srcOrd="6" destOrd="0" parTransId="{C64BDE60-AE73-4A27-BB23-CE5F038A513D}" sibTransId="{2F4D03CB-AE1C-4F1C-8107-5ED225DF89EB}"/>
    <dgm:cxn modelId="{01F3EF1A-11F2-4423-A4C8-005E3BBF9E89}" type="presOf" srcId="{ADB63693-82F7-4E94-948E-9B67591966A2}" destId="{2FCF1EDE-BB45-48CB-A925-03C9D9A7A190}" srcOrd="0" destOrd="0" presId="urn:microsoft.com/office/officeart/2008/layout/LinedList"/>
    <dgm:cxn modelId="{E456031B-9D89-4A8D-8B27-932C559E12FD}" srcId="{4EC2B9F8-967A-4BF4-893C-4753D69CCC69}" destId="{D0848B9B-C335-4CDD-8130-665C1A6148AE}" srcOrd="3" destOrd="0" parTransId="{DD4DFA3A-0C01-48FD-BC0E-9A2CB07EC915}" sibTransId="{9FEA4199-1363-4E34-AF9D-06A8C6A86EF4}"/>
    <dgm:cxn modelId="{BB482A33-DAF4-4962-93A5-7AB6901C51C3}" type="presOf" srcId="{4EC2B9F8-967A-4BF4-893C-4753D69CCC69}" destId="{BE787E03-5EE2-4BB1-B95B-D7837AFE78A0}" srcOrd="0" destOrd="0" presId="urn:microsoft.com/office/officeart/2008/layout/LinedList"/>
    <dgm:cxn modelId="{C249FF3F-D16A-4B05-8F3B-468F626A0717}" srcId="{4EC2B9F8-967A-4BF4-893C-4753D69CCC69}" destId="{4671DED2-60FD-4D41-97B4-314062D32C5B}" srcOrd="7" destOrd="0" parTransId="{E678148B-D2FF-47D5-867F-32F54F12DCCE}" sibTransId="{F6B13FD9-261C-4BAE-89DE-340DA7BC1947}"/>
    <dgm:cxn modelId="{420EAD4F-88F3-4D9B-A923-69C800256ADB}" type="presOf" srcId="{353C4899-F5BF-4EB1-954A-3CD904F89AAF}" destId="{4F351B5F-C192-4F74-A38E-8CF9ECE52B47}" srcOrd="0" destOrd="0" presId="urn:microsoft.com/office/officeart/2008/layout/LinedList"/>
    <dgm:cxn modelId="{E7315B50-C3A6-4E16-9AA7-5F6E1BD79E56}" type="presOf" srcId="{F3CBE662-FE3F-4D4E-A0DD-A2A9E7800534}" destId="{205D129E-8152-4256-9AED-D03E6E3CF876}" srcOrd="0" destOrd="0" presId="urn:microsoft.com/office/officeart/2008/layout/LinedList"/>
    <dgm:cxn modelId="{7487A25A-DDED-4766-B379-F56AA4990031}" srcId="{4EC2B9F8-967A-4BF4-893C-4753D69CCC69}" destId="{DC56DAB8-A941-43F4-B4DE-F3BEE0794B08}" srcOrd="10" destOrd="0" parTransId="{E466B169-CE52-4F9F-AECE-00C6B42F2443}" sibTransId="{BE6A4A95-E159-403B-B960-A2C35E67C50B}"/>
    <dgm:cxn modelId="{87F11C70-DC17-4273-8E6D-3B8E9F2C9660}" type="presOf" srcId="{D0848B9B-C335-4CDD-8130-665C1A6148AE}" destId="{E8E36C7A-3170-49EF-B727-9F14EC2D980C}" srcOrd="0" destOrd="0" presId="urn:microsoft.com/office/officeart/2008/layout/LinedList"/>
    <dgm:cxn modelId="{FECFA28D-5D14-4DD7-A171-70A22DE27C10}" srcId="{4EC2B9F8-967A-4BF4-893C-4753D69CCC69}" destId="{E3878ED0-D3C2-43A7-9C72-9F783302B5A6}" srcOrd="5" destOrd="0" parTransId="{B75A4065-B698-4CE5-BF9B-20749098272E}" sibTransId="{D43922C0-0BCA-4A29-A7CF-044F81D18908}"/>
    <dgm:cxn modelId="{CBB75A90-DC90-4F99-A031-129CEBC58291}" type="presOf" srcId="{924027C7-C457-4737-9F81-BB0D0475B810}" destId="{B6A6377A-27BA-4540-B793-8B0CE4403C94}" srcOrd="0" destOrd="0" presId="urn:microsoft.com/office/officeart/2008/layout/LinedList"/>
    <dgm:cxn modelId="{47E853AB-E91F-4F24-9133-602A6D434D62}" srcId="{4EC2B9F8-967A-4BF4-893C-4753D69CCC69}" destId="{924027C7-C457-4737-9F81-BB0D0475B810}" srcOrd="9" destOrd="0" parTransId="{F1A050BB-A14A-4439-B3BD-FD2ACC945A89}" sibTransId="{458B15AB-A290-4A75-8C34-9D2976F48992}"/>
    <dgm:cxn modelId="{2B8D94B0-0814-4751-84B9-51B8B1845BB3}" srcId="{4EC2B9F8-967A-4BF4-893C-4753D69CCC69}" destId="{8FACB363-94DE-4F70-AACA-58EE33C15697}" srcOrd="1" destOrd="0" parTransId="{630B17C5-4DAD-48E4-9581-A61CF9CB0A2C}" sibTransId="{7CF501C9-7C26-4837-BE3D-6F1134680444}"/>
    <dgm:cxn modelId="{CAECE0D1-49A1-4BE4-B2D4-ED164C9A69B7}" srcId="{4EC2B9F8-967A-4BF4-893C-4753D69CCC69}" destId="{353C4899-F5BF-4EB1-954A-3CD904F89AAF}" srcOrd="0" destOrd="0" parTransId="{2EA37784-FB8E-490C-A053-14D4E489186F}" sibTransId="{9995EDE2-B03A-4FB0-A62F-4F50D182E224}"/>
    <dgm:cxn modelId="{87FC82D2-0B28-4E9D-9146-958CAA18E7D2}" srcId="{4EC2B9F8-967A-4BF4-893C-4753D69CCC69}" destId="{ADB63693-82F7-4E94-948E-9B67591966A2}" srcOrd="8" destOrd="0" parTransId="{197CF97B-3E5E-4CC7-AA7F-095343C4365C}" sibTransId="{500F3354-A795-4B51-81B9-2A91A2FFAEA0}"/>
    <dgm:cxn modelId="{251AABD3-1D4F-459E-BD47-EDD6C666468F}" srcId="{4EC2B9F8-967A-4BF4-893C-4753D69CCC69}" destId="{AF16F0AA-00CF-400D-B98D-3A4D501C22FA}" srcOrd="2" destOrd="0" parTransId="{55F7CA61-4BA3-4D76-BD92-3D8A30C3D4C3}" sibTransId="{1B679DFD-A67E-4B50-B75A-20DBAB94159F}"/>
    <dgm:cxn modelId="{7DD16CD4-2E4D-4E16-8533-1393E763C86D}" type="presOf" srcId="{AF16F0AA-00CF-400D-B98D-3A4D501C22FA}" destId="{97A0AF8F-3B80-4879-A51F-C169FF868C94}" srcOrd="0" destOrd="0" presId="urn:microsoft.com/office/officeart/2008/layout/LinedList"/>
    <dgm:cxn modelId="{ABDBD8D8-700B-42AD-90DA-BF64299030CF}" type="presOf" srcId="{4671DED2-60FD-4D41-97B4-314062D32C5B}" destId="{F286D48F-267B-40ED-9005-DEDD2722CF32}" srcOrd="0" destOrd="0" presId="urn:microsoft.com/office/officeart/2008/layout/LinedList"/>
    <dgm:cxn modelId="{47D5E0DD-7DF2-404F-9F01-015126BD63F9}" type="presOf" srcId="{FAE83859-7B7D-4D6B-9258-8709E3E89573}" destId="{EDFAED2F-A45E-411D-B73D-F77E93F436AD}" srcOrd="0" destOrd="0" presId="urn:microsoft.com/office/officeart/2008/layout/LinedList"/>
    <dgm:cxn modelId="{E756EDE4-A3A7-4DD1-9970-F949FF8FE3B1}" type="presOf" srcId="{E3878ED0-D3C2-43A7-9C72-9F783302B5A6}" destId="{D5F6A295-78B2-4D95-8809-E85200433EAA}" srcOrd="0" destOrd="0" presId="urn:microsoft.com/office/officeart/2008/layout/LinedList"/>
    <dgm:cxn modelId="{D5EA53EE-0500-4FFD-B952-37D00788EE32}" srcId="{4EC2B9F8-967A-4BF4-893C-4753D69CCC69}" destId="{FAE83859-7B7D-4D6B-9258-8709E3E89573}" srcOrd="4" destOrd="0" parTransId="{2FA9B2D9-C775-44AA-AEF8-AE6054D17874}" sibTransId="{51EB80F8-85C9-4D8E-A6D4-4E9FDB923FB9}"/>
    <dgm:cxn modelId="{9402F3C7-43C0-4012-AE05-525944F3AE60}" type="presParOf" srcId="{BE787E03-5EE2-4BB1-B95B-D7837AFE78A0}" destId="{10ACF5B7-7C87-4E17-9C2D-7505EF0783FF}" srcOrd="0" destOrd="0" presId="urn:microsoft.com/office/officeart/2008/layout/LinedList"/>
    <dgm:cxn modelId="{33A6C67A-290D-48A2-9221-23C6F7A4F355}" type="presParOf" srcId="{BE787E03-5EE2-4BB1-B95B-D7837AFE78A0}" destId="{54ABCD9E-3A1C-45D7-AC09-01FF3B244E1E}" srcOrd="1" destOrd="0" presId="urn:microsoft.com/office/officeart/2008/layout/LinedList"/>
    <dgm:cxn modelId="{20C71161-457A-48E0-806B-E076F7D156B0}" type="presParOf" srcId="{54ABCD9E-3A1C-45D7-AC09-01FF3B244E1E}" destId="{4F351B5F-C192-4F74-A38E-8CF9ECE52B47}" srcOrd="0" destOrd="0" presId="urn:microsoft.com/office/officeart/2008/layout/LinedList"/>
    <dgm:cxn modelId="{AD4B98DE-054A-43F7-A674-1B3AEC7232ED}" type="presParOf" srcId="{54ABCD9E-3A1C-45D7-AC09-01FF3B244E1E}" destId="{789BD0A8-7982-4564-B521-B597886F651D}" srcOrd="1" destOrd="0" presId="urn:microsoft.com/office/officeart/2008/layout/LinedList"/>
    <dgm:cxn modelId="{C9D30186-E2AF-44D3-B861-7BB5CEDED670}" type="presParOf" srcId="{BE787E03-5EE2-4BB1-B95B-D7837AFE78A0}" destId="{3EAE090E-627E-4658-8065-86307D2C9992}" srcOrd="2" destOrd="0" presId="urn:microsoft.com/office/officeart/2008/layout/LinedList"/>
    <dgm:cxn modelId="{51027EFE-2A26-4560-8EFA-F7D9ED8540FF}" type="presParOf" srcId="{BE787E03-5EE2-4BB1-B95B-D7837AFE78A0}" destId="{434EED67-14C7-45A7-AA39-53A1FA055A26}" srcOrd="3" destOrd="0" presId="urn:microsoft.com/office/officeart/2008/layout/LinedList"/>
    <dgm:cxn modelId="{15DAE486-8799-4C2E-A92D-35244D7E636D}" type="presParOf" srcId="{434EED67-14C7-45A7-AA39-53A1FA055A26}" destId="{DE79FC6C-0CDD-456B-AC9A-699061493F61}" srcOrd="0" destOrd="0" presId="urn:microsoft.com/office/officeart/2008/layout/LinedList"/>
    <dgm:cxn modelId="{35C2C1FB-7CA5-443A-BBF8-27795E66D3A7}" type="presParOf" srcId="{434EED67-14C7-45A7-AA39-53A1FA055A26}" destId="{A211FA92-DCD2-47A9-B958-E21B419195CC}" srcOrd="1" destOrd="0" presId="urn:microsoft.com/office/officeart/2008/layout/LinedList"/>
    <dgm:cxn modelId="{1DED898E-B492-41DB-A917-A4C03FCA07AA}" type="presParOf" srcId="{BE787E03-5EE2-4BB1-B95B-D7837AFE78A0}" destId="{5FA736F6-81E0-4975-A498-F6A05CE4E5BE}" srcOrd="4" destOrd="0" presId="urn:microsoft.com/office/officeart/2008/layout/LinedList"/>
    <dgm:cxn modelId="{D5A8DE2A-9536-4D16-AA01-2A936AFF6EDD}" type="presParOf" srcId="{BE787E03-5EE2-4BB1-B95B-D7837AFE78A0}" destId="{E7B8D57D-133B-4E39-A045-403E2C1CDC06}" srcOrd="5" destOrd="0" presId="urn:microsoft.com/office/officeart/2008/layout/LinedList"/>
    <dgm:cxn modelId="{3F741A2A-854D-4F8C-A340-82DF2FA0390C}" type="presParOf" srcId="{E7B8D57D-133B-4E39-A045-403E2C1CDC06}" destId="{97A0AF8F-3B80-4879-A51F-C169FF868C94}" srcOrd="0" destOrd="0" presId="urn:microsoft.com/office/officeart/2008/layout/LinedList"/>
    <dgm:cxn modelId="{E6BC6E28-6C5C-4B57-A126-0078FA5C166D}" type="presParOf" srcId="{E7B8D57D-133B-4E39-A045-403E2C1CDC06}" destId="{9D860F0A-5C92-4E05-9355-B99C362189FD}" srcOrd="1" destOrd="0" presId="urn:microsoft.com/office/officeart/2008/layout/LinedList"/>
    <dgm:cxn modelId="{E858DDF1-4319-4B2D-B1C6-9D11F3C7C152}" type="presParOf" srcId="{BE787E03-5EE2-4BB1-B95B-D7837AFE78A0}" destId="{8DE40CF0-4B2D-4FB6-B322-4B220E95C887}" srcOrd="6" destOrd="0" presId="urn:microsoft.com/office/officeart/2008/layout/LinedList"/>
    <dgm:cxn modelId="{8022F573-B16F-42AC-8896-34E878C6434C}" type="presParOf" srcId="{BE787E03-5EE2-4BB1-B95B-D7837AFE78A0}" destId="{7B69C60B-86D0-4DA1-ABBC-BF22753C8D4C}" srcOrd="7" destOrd="0" presId="urn:microsoft.com/office/officeart/2008/layout/LinedList"/>
    <dgm:cxn modelId="{41ED21A4-A1F5-4239-BEC8-01000573354C}" type="presParOf" srcId="{7B69C60B-86D0-4DA1-ABBC-BF22753C8D4C}" destId="{E8E36C7A-3170-49EF-B727-9F14EC2D980C}" srcOrd="0" destOrd="0" presId="urn:microsoft.com/office/officeart/2008/layout/LinedList"/>
    <dgm:cxn modelId="{54955EC7-1191-4D96-959C-E3DB5F7BAF05}" type="presParOf" srcId="{7B69C60B-86D0-4DA1-ABBC-BF22753C8D4C}" destId="{30E473B6-0A4D-48BC-A751-FE22DDE3F283}" srcOrd="1" destOrd="0" presId="urn:microsoft.com/office/officeart/2008/layout/LinedList"/>
    <dgm:cxn modelId="{2288A1E9-7725-44F5-8036-B6021FD6091B}" type="presParOf" srcId="{BE787E03-5EE2-4BB1-B95B-D7837AFE78A0}" destId="{AEB6FE8F-4295-4330-B622-1B528121385A}" srcOrd="8" destOrd="0" presId="urn:microsoft.com/office/officeart/2008/layout/LinedList"/>
    <dgm:cxn modelId="{0FA5BAFB-C66A-4A7F-82AA-A65EFB16BE4F}" type="presParOf" srcId="{BE787E03-5EE2-4BB1-B95B-D7837AFE78A0}" destId="{D481FF88-3AFC-4A25-ADE0-A2C04A8E8437}" srcOrd="9" destOrd="0" presId="urn:microsoft.com/office/officeart/2008/layout/LinedList"/>
    <dgm:cxn modelId="{A4BEC09F-2209-4893-9340-10F2DF7EE9E2}" type="presParOf" srcId="{D481FF88-3AFC-4A25-ADE0-A2C04A8E8437}" destId="{EDFAED2F-A45E-411D-B73D-F77E93F436AD}" srcOrd="0" destOrd="0" presId="urn:microsoft.com/office/officeart/2008/layout/LinedList"/>
    <dgm:cxn modelId="{63E69810-D5AB-4194-AC4A-8C1887452F62}" type="presParOf" srcId="{D481FF88-3AFC-4A25-ADE0-A2C04A8E8437}" destId="{E728539F-5CFA-4D34-A678-509640EF929E}" srcOrd="1" destOrd="0" presId="urn:microsoft.com/office/officeart/2008/layout/LinedList"/>
    <dgm:cxn modelId="{850CE440-1857-4500-8EB8-935E2DB7648D}" type="presParOf" srcId="{BE787E03-5EE2-4BB1-B95B-D7837AFE78A0}" destId="{0D191D8B-91F6-4E91-9EEC-62818F82428F}" srcOrd="10" destOrd="0" presId="urn:microsoft.com/office/officeart/2008/layout/LinedList"/>
    <dgm:cxn modelId="{4B39CFE7-5866-4E81-9F2D-EB4D43363451}" type="presParOf" srcId="{BE787E03-5EE2-4BB1-B95B-D7837AFE78A0}" destId="{11045A0E-CF2F-4934-8267-D7E2B916654A}" srcOrd="11" destOrd="0" presId="urn:microsoft.com/office/officeart/2008/layout/LinedList"/>
    <dgm:cxn modelId="{67C607E4-7357-427F-BF52-8A0253C29A44}" type="presParOf" srcId="{11045A0E-CF2F-4934-8267-D7E2B916654A}" destId="{D5F6A295-78B2-4D95-8809-E85200433EAA}" srcOrd="0" destOrd="0" presId="urn:microsoft.com/office/officeart/2008/layout/LinedList"/>
    <dgm:cxn modelId="{91BF9333-910D-4953-AB84-159256C26D75}" type="presParOf" srcId="{11045A0E-CF2F-4934-8267-D7E2B916654A}" destId="{361EBD36-96D9-43D3-8AA0-C05757B2BC9C}" srcOrd="1" destOrd="0" presId="urn:microsoft.com/office/officeart/2008/layout/LinedList"/>
    <dgm:cxn modelId="{F5DEA01A-0D82-4147-A844-9E3F21DE677D}" type="presParOf" srcId="{BE787E03-5EE2-4BB1-B95B-D7837AFE78A0}" destId="{EDFC4564-A0F4-4073-9137-950243F61E38}" srcOrd="12" destOrd="0" presId="urn:microsoft.com/office/officeart/2008/layout/LinedList"/>
    <dgm:cxn modelId="{C2501E14-183C-488F-A3BF-07E2AB413551}" type="presParOf" srcId="{BE787E03-5EE2-4BB1-B95B-D7837AFE78A0}" destId="{93C895D7-A252-4EEE-9284-39EA57C42F1B}" srcOrd="13" destOrd="0" presId="urn:microsoft.com/office/officeart/2008/layout/LinedList"/>
    <dgm:cxn modelId="{39969CD0-AD35-401C-94A5-825AE16DC995}" type="presParOf" srcId="{93C895D7-A252-4EEE-9284-39EA57C42F1B}" destId="{205D129E-8152-4256-9AED-D03E6E3CF876}" srcOrd="0" destOrd="0" presId="urn:microsoft.com/office/officeart/2008/layout/LinedList"/>
    <dgm:cxn modelId="{DA2705C5-DE3C-428B-8479-49C9C4E689D8}" type="presParOf" srcId="{93C895D7-A252-4EEE-9284-39EA57C42F1B}" destId="{88357947-4636-45CA-AF37-8C2F4CAE3B0C}" srcOrd="1" destOrd="0" presId="urn:microsoft.com/office/officeart/2008/layout/LinedList"/>
    <dgm:cxn modelId="{83A286A1-8E0E-4793-86C3-0E3DC4E415C6}" type="presParOf" srcId="{BE787E03-5EE2-4BB1-B95B-D7837AFE78A0}" destId="{1222C8D6-FB0F-48F1-B5C3-6472D3DA8247}" srcOrd="14" destOrd="0" presId="urn:microsoft.com/office/officeart/2008/layout/LinedList"/>
    <dgm:cxn modelId="{11807C52-4B79-4F4E-8F01-21C302AD3731}" type="presParOf" srcId="{BE787E03-5EE2-4BB1-B95B-D7837AFE78A0}" destId="{62813DAE-E8DA-455A-8367-7B9753E5CF37}" srcOrd="15" destOrd="0" presId="urn:microsoft.com/office/officeart/2008/layout/LinedList"/>
    <dgm:cxn modelId="{17131E58-E3C9-4656-A1DC-0EA791AC12AB}" type="presParOf" srcId="{62813DAE-E8DA-455A-8367-7B9753E5CF37}" destId="{F286D48F-267B-40ED-9005-DEDD2722CF32}" srcOrd="0" destOrd="0" presId="urn:microsoft.com/office/officeart/2008/layout/LinedList"/>
    <dgm:cxn modelId="{75CF68C7-78EE-473B-8F3C-6751DF923252}" type="presParOf" srcId="{62813DAE-E8DA-455A-8367-7B9753E5CF37}" destId="{256F9F5D-F895-43B1-9C1A-E8EF5F65B389}" srcOrd="1" destOrd="0" presId="urn:microsoft.com/office/officeart/2008/layout/LinedList"/>
    <dgm:cxn modelId="{937F60D3-E3B3-4D6D-9F1E-6BF52FF0DA8E}" type="presParOf" srcId="{BE787E03-5EE2-4BB1-B95B-D7837AFE78A0}" destId="{A1AB8394-64C2-454E-BA7A-C6A8E129C0F6}" srcOrd="16" destOrd="0" presId="urn:microsoft.com/office/officeart/2008/layout/LinedList"/>
    <dgm:cxn modelId="{AFC46F23-77E8-4C4D-823C-F3C730DFC5A3}" type="presParOf" srcId="{BE787E03-5EE2-4BB1-B95B-D7837AFE78A0}" destId="{5F2F164D-F985-4647-B973-C0DA4D1675A6}" srcOrd="17" destOrd="0" presId="urn:microsoft.com/office/officeart/2008/layout/LinedList"/>
    <dgm:cxn modelId="{580A074E-D164-4B09-9972-A45ACA33EEA9}" type="presParOf" srcId="{5F2F164D-F985-4647-B973-C0DA4D1675A6}" destId="{2FCF1EDE-BB45-48CB-A925-03C9D9A7A190}" srcOrd="0" destOrd="0" presId="urn:microsoft.com/office/officeart/2008/layout/LinedList"/>
    <dgm:cxn modelId="{0BF2D5CA-A6C2-4ED5-A238-052124D30C05}" type="presParOf" srcId="{5F2F164D-F985-4647-B973-C0DA4D1675A6}" destId="{0DA2B3C8-794D-4D1F-B558-111DBB1E1F33}" srcOrd="1" destOrd="0" presId="urn:microsoft.com/office/officeart/2008/layout/LinedList"/>
    <dgm:cxn modelId="{CFF302ED-A0B6-47A1-9523-8313974A7118}" type="presParOf" srcId="{BE787E03-5EE2-4BB1-B95B-D7837AFE78A0}" destId="{C00F5B73-453D-48E1-A496-696EF4E36992}" srcOrd="18" destOrd="0" presId="urn:microsoft.com/office/officeart/2008/layout/LinedList"/>
    <dgm:cxn modelId="{4038DA5D-8ED4-4E7B-B6B3-DCDD8A412DB4}" type="presParOf" srcId="{BE787E03-5EE2-4BB1-B95B-D7837AFE78A0}" destId="{3EDA645D-C4C5-45F1-96FF-3C50C5DD7865}" srcOrd="19" destOrd="0" presId="urn:microsoft.com/office/officeart/2008/layout/LinedList"/>
    <dgm:cxn modelId="{1865BF72-A9E6-4818-8637-4E743A750B44}" type="presParOf" srcId="{3EDA645D-C4C5-45F1-96FF-3C50C5DD7865}" destId="{B6A6377A-27BA-4540-B793-8B0CE4403C94}" srcOrd="0" destOrd="0" presId="urn:microsoft.com/office/officeart/2008/layout/LinedList"/>
    <dgm:cxn modelId="{2805F1B4-4055-4974-AD51-976223C23381}" type="presParOf" srcId="{3EDA645D-C4C5-45F1-96FF-3C50C5DD7865}" destId="{AAD33E75-AAAA-438A-B97D-72009834A6E1}" srcOrd="1" destOrd="0" presId="urn:microsoft.com/office/officeart/2008/layout/LinedList"/>
    <dgm:cxn modelId="{AF4D1EC1-9563-4B87-BE27-2FDEB002B736}" type="presParOf" srcId="{BE787E03-5EE2-4BB1-B95B-D7837AFE78A0}" destId="{241DA241-6087-4733-AA71-FDDB76F3B60A}" srcOrd="20" destOrd="0" presId="urn:microsoft.com/office/officeart/2008/layout/LinedList"/>
    <dgm:cxn modelId="{7B428583-0DEF-45DE-A1C1-AD07E0615F1F}" type="presParOf" srcId="{BE787E03-5EE2-4BB1-B95B-D7837AFE78A0}" destId="{C979566C-BFD4-422E-B688-51245B4D5049}" srcOrd="21" destOrd="0" presId="urn:microsoft.com/office/officeart/2008/layout/LinedList"/>
    <dgm:cxn modelId="{2E8091ED-C2C0-4174-B720-6F1C2DDF8750}" type="presParOf" srcId="{C979566C-BFD4-422E-B688-51245B4D5049}" destId="{E0E54C54-33D6-40EF-B630-5BAE2CEBEA13}" srcOrd="0" destOrd="0" presId="urn:microsoft.com/office/officeart/2008/layout/LinedList"/>
    <dgm:cxn modelId="{C8315BD4-7528-4C87-9CD4-6B32B24F6EE1}" type="presParOf" srcId="{C979566C-BFD4-422E-B688-51245B4D5049}" destId="{BFB2AB0B-1608-4E89-8E07-F24D08ECFCC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ACF5B7-7C87-4E17-9C2D-7505EF0783FF}">
      <dsp:nvSpPr>
        <dsp:cNvPr id="0" name=""/>
        <dsp:cNvSpPr/>
      </dsp:nvSpPr>
      <dsp:spPr>
        <a:xfrm>
          <a:off x="0" y="2214"/>
          <a:ext cx="883508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351B5F-C192-4F74-A38E-8CF9ECE52B47}">
      <dsp:nvSpPr>
        <dsp:cNvPr id="0" name=""/>
        <dsp:cNvSpPr/>
      </dsp:nvSpPr>
      <dsp:spPr>
        <a:xfrm>
          <a:off x="0" y="2214"/>
          <a:ext cx="8835081" cy="4118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b="0" i="0" kern="1200"/>
            <a:t>PROGRAMME MONITORING</a:t>
          </a:r>
          <a:endParaRPr lang="en-US" sz="1900" kern="1200"/>
        </a:p>
      </dsp:txBody>
      <dsp:txXfrm>
        <a:off x="0" y="2214"/>
        <a:ext cx="8835081" cy="411863"/>
      </dsp:txXfrm>
    </dsp:sp>
    <dsp:sp modelId="{3EAE090E-627E-4658-8065-86307D2C9992}">
      <dsp:nvSpPr>
        <dsp:cNvPr id="0" name=""/>
        <dsp:cNvSpPr/>
      </dsp:nvSpPr>
      <dsp:spPr>
        <a:xfrm>
          <a:off x="0" y="414078"/>
          <a:ext cx="883508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79FC6C-0CDD-456B-AC9A-699061493F61}">
      <dsp:nvSpPr>
        <dsp:cNvPr id="0" name=""/>
        <dsp:cNvSpPr/>
      </dsp:nvSpPr>
      <dsp:spPr>
        <a:xfrm>
          <a:off x="0" y="414078"/>
          <a:ext cx="8835081" cy="4118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b="0" i="0" kern="1200"/>
            <a:t>EXTERNAL EXAMINERS</a:t>
          </a:r>
          <a:endParaRPr lang="en-US" sz="1900" kern="1200"/>
        </a:p>
      </dsp:txBody>
      <dsp:txXfrm>
        <a:off x="0" y="414078"/>
        <a:ext cx="8835081" cy="411863"/>
      </dsp:txXfrm>
    </dsp:sp>
    <dsp:sp modelId="{5FA736F6-81E0-4975-A498-F6A05CE4E5BE}">
      <dsp:nvSpPr>
        <dsp:cNvPr id="0" name=""/>
        <dsp:cNvSpPr/>
      </dsp:nvSpPr>
      <dsp:spPr>
        <a:xfrm>
          <a:off x="0" y="825941"/>
          <a:ext cx="883508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A0AF8F-3B80-4879-A51F-C169FF868C94}">
      <dsp:nvSpPr>
        <dsp:cNvPr id="0" name=""/>
        <dsp:cNvSpPr/>
      </dsp:nvSpPr>
      <dsp:spPr>
        <a:xfrm>
          <a:off x="0" y="825941"/>
          <a:ext cx="8835081" cy="4118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b="0" i="0" kern="1200"/>
            <a:t>PROGRAMME BOARDS</a:t>
          </a:r>
          <a:endParaRPr lang="en-US" sz="1900" kern="1200"/>
        </a:p>
      </dsp:txBody>
      <dsp:txXfrm>
        <a:off x="0" y="825941"/>
        <a:ext cx="8835081" cy="411863"/>
      </dsp:txXfrm>
    </dsp:sp>
    <dsp:sp modelId="{8DE40CF0-4B2D-4FB6-B322-4B220E95C887}">
      <dsp:nvSpPr>
        <dsp:cNvPr id="0" name=""/>
        <dsp:cNvSpPr/>
      </dsp:nvSpPr>
      <dsp:spPr>
        <a:xfrm>
          <a:off x="0" y="1237805"/>
          <a:ext cx="883508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E36C7A-3170-49EF-B727-9F14EC2D980C}">
      <dsp:nvSpPr>
        <dsp:cNvPr id="0" name=""/>
        <dsp:cNvSpPr/>
      </dsp:nvSpPr>
      <dsp:spPr>
        <a:xfrm>
          <a:off x="0" y="1237805"/>
          <a:ext cx="8835081" cy="4118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b="0" i="0" kern="1200"/>
            <a:t>FACULTY BOARD OF STUDIES</a:t>
          </a:r>
          <a:endParaRPr lang="en-US" sz="1900" kern="1200"/>
        </a:p>
      </dsp:txBody>
      <dsp:txXfrm>
        <a:off x="0" y="1237805"/>
        <a:ext cx="8835081" cy="411863"/>
      </dsp:txXfrm>
    </dsp:sp>
    <dsp:sp modelId="{AEB6FE8F-4295-4330-B622-1B528121385A}">
      <dsp:nvSpPr>
        <dsp:cNvPr id="0" name=""/>
        <dsp:cNvSpPr/>
      </dsp:nvSpPr>
      <dsp:spPr>
        <a:xfrm>
          <a:off x="0" y="1649669"/>
          <a:ext cx="883508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FAED2F-A45E-411D-B73D-F77E93F436AD}">
      <dsp:nvSpPr>
        <dsp:cNvPr id="0" name=""/>
        <dsp:cNvSpPr/>
      </dsp:nvSpPr>
      <dsp:spPr>
        <a:xfrm>
          <a:off x="0" y="1649669"/>
          <a:ext cx="8835081" cy="4118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b="0" i="0" kern="1200"/>
            <a:t>STUDENT REPRESENTATION</a:t>
          </a:r>
          <a:endParaRPr lang="en-US" sz="1900" kern="1200"/>
        </a:p>
      </dsp:txBody>
      <dsp:txXfrm>
        <a:off x="0" y="1649669"/>
        <a:ext cx="8835081" cy="411863"/>
      </dsp:txXfrm>
    </dsp:sp>
    <dsp:sp modelId="{0D191D8B-91F6-4E91-9EEC-62818F82428F}">
      <dsp:nvSpPr>
        <dsp:cNvPr id="0" name=""/>
        <dsp:cNvSpPr/>
      </dsp:nvSpPr>
      <dsp:spPr>
        <a:xfrm>
          <a:off x="0" y="2061533"/>
          <a:ext cx="883508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F6A295-78B2-4D95-8809-E85200433EAA}">
      <dsp:nvSpPr>
        <dsp:cNvPr id="0" name=""/>
        <dsp:cNvSpPr/>
      </dsp:nvSpPr>
      <dsp:spPr>
        <a:xfrm>
          <a:off x="0" y="2061533"/>
          <a:ext cx="8835081" cy="4118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b="0" i="0" kern="1200"/>
            <a:t>INDUSTRY PANELS</a:t>
          </a:r>
          <a:endParaRPr lang="en-US" sz="1900" kern="1200"/>
        </a:p>
      </dsp:txBody>
      <dsp:txXfrm>
        <a:off x="0" y="2061533"/>
        <a:ext cx="8835081" cy="411863"/>
      </dsp:txXfrm>
    </dsp:sp>
    <dsp:sp modelId="{EDFC4564-A0F4-4073-9137-950243F61E38}">
      <dsp:nvSpPr>
        <dsp:cNvPr id="0" name=""/>
        <dsp:cNvSpPr/>
      </dsp:nvSpPr>
      <dsp:spPr>
        <a:xfrm>
          <a:off x="0" y="2473396"/>
          <a:ext cx="883508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5D129E-8152-4256-9AED-D03E6E3CF876}">
      <dsp:nvSpPr>
        <dsp:cNvPr id="0" name=""/>
        <dsp:cNvSpPr/>
      </dsp:nvSpPr>
      <dsp:spPr>
        <a:xfrm>
          <a:off x="0" y="2473396"/>
          <a:ext cx="8835081" cy="4118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b="0" i="0" kern="1200"/>
            <a:t>NEW PROGRAMME DEVELOPMENT</a:t>
          </a:r>
          <a:endParaRPr lang="en-US" sz="1900" kern="1200"/>
        </a:p>
      </dsp:txBody>
      <dsp:txXfrm>
        <a:off x="0" y="2473396"/>
        <a:ext cx="8835081" cy="411863"/>
      </dsp:txXfrm>
    </dsp:sp>
    <dsp:sp modelId="{1222C8D6-FB0F-48F1-B5C3-6472D3DA8247}">
      <dsp:nvSpPr>
        <dsp:cNvPr id="0" name=""/>
        <dsp:cNvSpPr/>
      </dsp:nvSpPr>
      <dsp:spPr>
        <a:xfrm>
          <a:off x="0" y="2885260"/>
          <a:ext cx="883508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86D48F-267B-40ED-9005-DEDD2722CF32}">
      <dsp:nvSpPr>
        <dsp:cNvPr id="0" name=""/>
        <dsp:cNvSpPr/>
      </dsp:nvSpPr>
      <dsp:spPr>
        <a:xfrm>
          <a:off x="0" y="2885260"/>
          <a:ext cx="8835081" cy="4118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b="0" i="0" kern="1200"/>
            <a:t>MINOR/MAJOR PROGRAMME UPDATES</a:t>
          </a:r>
          <a:endParaRPr lang="en-US" sz="1900" kern="1200"/>
        </a:p>
      </dsp:txBody>
      <dsp:txXfrm>
        <a:off x="0" y="2885260"/>
        <a:ext cx="8835081" cy="411863"/>
      </dsp:txXfrm>
    </dsp:sp>
    <dsp:sp modelId="{A1AB8394-64C2-454E-BA7A-C6A8E129C0F6}">
      <dsp:nvSpPr>
        <dsp:cNvPr id="0" name=""/>
        <dsp:cNvSpPr/>
      </dsp:nvSpPr>
      <dsp:spPr>
        <a:xfrm>
          <a:off x="0" y="3297124"/>
          <a:ext cx="883508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CF1EDE-BB45-48CB-A925-03C9D9A7A190}">
      <dsp:nvSpPr>
        <dsp:cNvPr id="0" name=""/>
        <dsp:cNvSpPr/>
      </dsp:nvSpPr>
      <dsp:spPr>
        <a:xfrm>
          <a:off x="0" y="3297124"/>
          <a:ext cx="8835081" cy="4118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b="0" i="0" kern="1200"/>
            <a:t>MINOR/MAJOR MODULE UPDATES</a:t>
          </a:r>
          <a:endParaRPr lang="en-US" sz="1900" kern="1200"/>
        </a:p>
      </dsp:txBody>
      <dsp:txXfrm>
        <a:off x="0" y="3297124"/>
        <a:ext cx="8835081" cy="411863"/>
      </dsp:txXfrm>
    </dsp:sp>
    <dsp:sp modelId="{C00F5B73-453D-48E1-A496-696EF4E36992}">
      <dsp:nvSpPr>
        <dsp:cNvPr id="0" name=""/>
        <dsp:cNvSpPr/>
      </dsp:nvSpPr>
      <dsp:spPr>
        <a:xfrm>
          <a:off x="0" y="3708988"/>
          <a:ext cx="883508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A6377A-27BA-4540-B793-8B0CE4403C94}">
      <dsp:nvSpPr>
        <dsp:cNvPr id="0" name=""/>
        <dsp:cNvSpPr/>
      </dsp:nvSpPr>
      <dsp:spPr>
        <a:xfrm>
          <a:off x="0" y="3708988"/>
          <a:ext cx="8835081" cy="4118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b="0" i="0" kern="1200"/>
            <a:t>PORTFOLIO MANAGEMENT</a:t>
          </a:r>
          <a:endParaRPr lang="en-US" sz="1900" kern="1200"/>
        </a:p>
      </dsp:txBody>
      <dsp:txXfrm>
        <a:off x="0" y="3708988"/>
        <a:ext cx="8835081" cy="411863"/>
      </dsp:txXfrm>
    </dsp:sp>
    <dsp:sp modelId="{241DA241-6087-4733-AA71-FDDB76F3B60A}">
      <dsp:nvSpPr>
        <dsp:cNvPr id="0" name=""/>
        <dsp:cNvSpPr/>
      </dsp:nvSpPr>
      <dsp:spPr>
        <a:xfrm>
          <a:off x="0" y="4120851"/>
          <a:ext cx="883508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E54C54-33D6-40EF-B630-5BAE2CEBEA13}">
      <dsp:nvSpPr>
        <dsp:cNvPr id="0" name=""/>
        <dsp:cNvSpPr/>
      </dsp:nvSpPr>
      <dsp:spPr>
        <a:xfrm>
          <a:off x="0" y="4120851"/>
          <a:ext cx="8835081" cy="4118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b="0" i="0" kern="1200"/>
            <a:t>APPEALS</a:t>
          </a:r>
          <a:endParaRPr lang="en-US" sz="1900" kern="1200"/>
        </a:p>
      </dsp:txBody>
      <dsp:txXfrm>
        <a:off x="0" y="4120851"/>
        <a:ext cx="8835081" cy="4118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605DB27-4F16-A846-8AEF-C541718E487B}"/>
              </a:ext>
            </a:extLst>
          </p:cNvPr>
          <p:cNvSpPr/>
          <p:nvPr userDrawn="1"/>
        </p:nvSpPr>
        <p:spPr>
          <a:xfrm>
            <a:off x="1189529" y="2833007"/>
            <a:ext cx="9589062" cy="200603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DB8D6F-5AB6-4348-A680-DDB80F0D18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529" y="2833007"/>
            <a:ext cx="9589062" cy="1116124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68245C-E41B-4640-8F52-C5F525EC4A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9529" y="4198769"/>
            <a:ext cx="9589062" cy="64027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395C2BB-0829-404A-B99F-4C25900C3A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8437" y="5653184"/>
            <a:ext cx="3101700" cy="509077"/>
          </a:xfrm>
        </p:spPr>
        <p:txBody>
          <a:bodyPr/>
          <a:lstStyle>
            <a:lvl1pPr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Presenter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F3CC6B35-5E45-164D-90D4-44EE2E6759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8437" y="6162261"/>
            <a:ext cx="3101700" cy="509077"/>
          </a:xfrm>
        </p:spPr>
        <p:txBody>
          <a:bodyPr/>
          <a:lstStyle>
            <a:lvl1pPr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Date</a:t>
            </a:r>
          </a:p>
        </p:txBody>
      </p:sp>
    </p:spTree>
    <p:extLst>
      <p:ext uri="{BB962C8B-B14F-4D97-AF65-F5344CB8AC3E}">
        <p14:creationId xmlns:p14="http://schemas.microsoft.com/office/powerpoint/2010/main" val="1167203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68080-A128-834A-B40D-08BD36902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A60109-E387-BA4C-BA61-A554FAD051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65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2DDB43-4326-2746-8888-6142343AF7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1567543"/>
            <a:ext cx="2628900" cy="4024993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EAE776-6F81-8A46-89E4-EED353F089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610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5F9D8-80C3-6649-A8D5-43617E1CC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08" y="2"/>
            <a:ext cx="8637814" cy="146684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FCB9E-0627-7147-A3ED-E1DE7BE59C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6121"/>
            <a:ext cx="10515600" cy="39108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B74B530-12B6-B747-823B-3C5C1045E6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9088" y="1466851"/>
            <a:ext cx="11034712" cy="560732"/>
          </a:xfrm>
        </p:spPr>
        <p:txBody>
          <a:bodyPr/>
          <a:lstStyle>
            <a:lvl1pPr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Click to edit Sub-title</a:t>
            </a:r>
          </a:p>
        </p:txBody>
      </p:sp>
    </p:spTree>
    <p:extLst>
      <p:ext uri="{BB962C8B-B14F-4D97-AF65-F5344CB8AC3E}">
        <p14:creationId xmlns:p14="http://schemas.microsoft.com/office/powerpoint/2010/main" val="278985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DF014-E861-494D-98AC-E4B42A060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84172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3D665-C014-6546-B851-63CB867F79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780065"/>
            <a:ext cx="10515600" cy="163285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6920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D065F-8D7F-A548-B440-7C1A5BE58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3CF4A3-EBF7-C84F-8CD2-53055C3373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229DDE-4C51-764C-9B50-47CA122A9F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383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B13F1-2B26-5B47-B688-429CFAC93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57150"/>
            <a:ext cx="11069638" cy="155121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E345EA-9294-0F45-8089-1701734E59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B3D769-0B51-4B4C-ADA4-F6F238220F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A0609-075F-8C46-8A34-DA78C50F12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ABAA8D-1183-7F47-8C64-80F611963D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56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4A22C-7ACC-6046-A3C3-3ED85FF12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123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9542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B803E-A9B3-9E46-8E87-800930CF2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B540FC-D1DB-ED4E-A572-90C120527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E22861-8D1D-0844-B7EF-F79E52C0E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8988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F7EE15-8F0E-024F-BA55-624CCBA992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F39149-749C-0B4B-B724-8B9169D8E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6238" y="1543050"/>
            <a:ext cx="5046662" cy="10287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F4C4C5-4DAE-6D42-AD72-7A7EB5B0DC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26238" y="2669721"/>
            <a:ext cx="5046662" cy="2955472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6084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459065-5D19-3D4F-95A6-BED0F9F2A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08" y="1"/>
            <a:ext cx="8637814" cy="1646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2B00EF-FC72-3740-A195-948F5A0F19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351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accent2"/>
          </a:solidFill>
          <a:latin typeface="IBM Plex Sans Condensed" panose="020B050605020300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b="0" i="0" kern="1200">
          <a:solidFill>
            <a:schemeClr val="tx2"/>
          </a:solidFill>
          <a:latin typeface="IBM Plex Sans Condensed" panose="020B0506050203000203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b="0" i="0" kern="1200">
          <a:solidFill>
            <a:schemeClr val="accent3"/>
          </a:solidFill>
          <a:latin typeface="IBM Plex Sans Condensed" panose="020B0506050203000203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1"/>
          </a:solidFill>
          <a:latin typeface="IBM Plex Sans Condensed" panose="020B050605020300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b="0" i="0" kern="1200">
          <a:solidFill>
            <a:schemeClr val="accent2"/>
          </a:solidFill>
          <a:latin typeface="IBM Plex Sans Condensed" panose="020B050605020300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2"/>
          </a:solidFill>
          <a:latin typeface="IBM Plex Sans Condensed" panose="020B0506050203000203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13467-9006-8743-9B85-D0B06006D2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529" y="2829827"/>
            <a:ext cx="9589062" cy="2206238"/>
          </a:xfrm>
        </p:spPr>
        <p:txBody>
          <a:bodyPr>
            <a:normAutofit/>
          </a:bodyPr>
          <a:lstStyle/>
          <a:p>
            <a:r>
              <a:rPr lang="en-US">
                <a:latin typeface="IBM Plex Sans Condensed"/>
              </a:rPr>
              <a:t>Change &amp; Transformation at MTU </a:t>
            </a:r>
            <a:br>
              <a:rPr lang="en-US"/>
            </a:b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E5720F-C23E-B945-9EE2-5AF3607469D5}"/>
              </a:ext>
            </a:extLst>
          </p:cNvPr>
          <p:cNvSpPr txBox="1"/>
          <p:nvPr/>
        </p:nvSpPr>
        <p:spPr>
          <a:xfrm>
            <a:off x="437154" y="6305135"/>
            <a:ext cx="1516774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Date: 04</a:t>
            </a:r>
            <a:r>
              <a:rPr lang="en-IE" sz="1400">
                <a:solidFill>
                  <a:srgbClr val="FFFFFF"/>
                </a:solidFill>
                <a:latin typeface="Calibri" panose="020F0502020204030204"/>
              </a:rPr>
              <a:t>.12.25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ED0591-CEBC-B170-B038-B8FF814F3FE2}"/>
              </a:ext>
            </a:extLst>
          </p:cNvPr>
          <p:cNvSpPr txBox="1"/>
          <p:nvPr/>
        </p:nvSpPr>
        <p:spPr>
          <a:xfrm>
            <a:off x="437154" y="5627911"/>
            <a:ext cx="3522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Change Management Integration Facilitators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Don Crowley &amp; Teresa Murphy</a:t>
            </a:r>
          </a:p>
        </p:txBody>
      </p:sp>
    </p:spTree>
    <p:extLst>
      <p:ext uri="{BB962C8B-B14F-4D97-AF65-F5344CB8AC3E}">
        <p14:creationId xmlns:p14="http://schemas.microsoft.com/office/powerpoint/2010/main" val="892573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people with their heads in circles&#10;&#10;AI-generated content may be incorrect.">
            <a:extLst>
              <a:ext uri="{FF2B5EF4-FFF2-40B4-BE49-F238E27FC236}">
                <a16:creationId xmlns:a16="http://schemas.microsoft.com/office/drawing/2014/main" id="{C04D98F4-7FB9-D440-3CBD-36B2F5E148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6331"/>
            <a:ext cx="12192000" cy="575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364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28D5B8-0AF3-F051-5B8D-BB539C7A4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73C89-9F36-A9A4-3FC6-6DED82628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08" y="2"/>
            <a:ext cx="8637814" cy="845818"/>
          </a:xfrm>
        </p:spPr>
        <p:txBody>
          <a:bodyPr>
            <a:noAutofit/>
          </a:bodyPr>
          <a:lstStyle/>
          <a:p>
            <a:r>
              <a:rPr lang="en-IE" sz="3600"/>
              <a:t>Vice Presidents and Chief Corporate Officer</a:t>
            </a:r>
          </a:p>
        </p:txBody>
      </p:sp>
      <p:pic>
        <p:nvPicPr>
          <p:cNvPr id="6" name="Content Placeholder 5" descr="A close-up of a person&#10;&#10;AI-generated content may be incorrect.">
            <a:extLst>
              <a:ext uri="{FF2B5EF4-FFF2-40B4-BE49-F238E27FC236}">
                <a16:creationId xmlns:a16="http://schemas.microsoft.com/office/drawing/2014/main" id="{75357AB4-1555-45E0-4555-F289E27CC2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223" y="1115350"/>
            <a:ext cx="2720470" cy="2446905"/>
          </a:xfrm>
        </p:spPr>
      </p:pic>
      <p:pic>
        <p:nvPicPr>
          <p:cNvPr id="15" name="Picture 14" descr="A person in a suit and tie&#10;&#10;AI-generated content may be incorrect.">
            <a:extLst>
              <a:ext uri="{FF2B5EF4-FFF2-40B4-BE49-F238E27FC236}">
                <a16:creationId xmlns:a16="http://schemas.microsoft.com/office/drawing/2014/main" id="{AB824A73-20F2-09DF-766E-8B27B964D7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86" y="1121570"/>
            <a:ext cx="8659215" cy="2396490"/>
          </a:xfrm>
          <a:prstGeom prst="rect">
            <a:avLst/>
          </a:prstGeom>
        </p:spPr>
      </p:pic>
      <p:sp>
        <p:nvSpPr>
          <p:cNvPr id="16" name="Text Box 2">
            <a:extLst>
              <a:ext uri="{FF2B5EF4-FFF2-40B4-BE49-F238E27FC236}">
                <a16:creationId xmlns:a16="http://schemas.microsoft.com/office/drawing/2014/main" id="{D4A4E6C6-BE33-E9E6-5185-B4D4219288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1998" y="3793810"/>
            <a:ext cx="1639887" cy="1356012"/>
          </a:xfrm>
          <a:prstGeom prst="rect">
            <a:avLst/>
          </a:prstGeom>
          <a:solidFill>
            <a:srgbClr val="FFFFFF"/>
          </a:solidFill>
          <a:ln w="22225">
            <a:solidFill>
              <a:schemeClr val="tx2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Estates &amp; Facilities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Health &amp; Safety</a:t>
            </a:r>
          </a:p>
          <a:p>
            <a:pPr marL="182563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Sustainability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Finance 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Procurement</a:t>
            </a:r>
          </a:p>
          <a:p>
            <a:pPr marL="182563" lvl="0" indent="-182563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IT</a:t>
            </a:r>
          </a:p>
        </p:txBody>
      </p:sp>
      <p:sp>
        <p:nvSpPr>
          <p:cNvPr id="17" name="Text Box 2">
            <a:extLst>
              <a:ext uri="{FF2B5EF4-FFF2-40B4-BE49-F238E27FC236}">
                <a16:creationId xmlns:a16="http://schemas.microsoft.com/office/drawing/2014/main" id="{A14C027B-3D45-7405-7298-023FA35E8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0537" y="3793810"/>
            <a:ext cx="1512025" cy="1356012"/>
          </a:xfrm>
          <a:prstGeom prst="rect">
            <a:avLst/>
          </a:prstGeom>
          <a:solidFill>
            <a:srgbClr val="FFFFFF"/>
          </a:solidFill>
          <a:ln w="22225">
            <a:solidFill>
              <a:schemeClr val="tx2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Research Office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Graduate Research School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Innovation &amp; Enterprise</a:t>
            </a:r>
          </a:p>
          <a:p>
            <a:pPr marL="182563" lvl="0" indent="-182563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Entrepreneurship</a:t>
            </a:r>
          </a:p>
        </p:txBody>
      </p:sp>
      <p:sp>
        <p:nvSpPr>
          <p:cNvPr id="18" name="Text Box 2">
            <a:extLst>
              <a:ext uri="{FF2B5EF4-FFF2-40B4-BE49-F238E27FC236}">
                <a16:creationId xmlns:a16="http://schemas.microsoft.com/office/drawing/2014/main" id="{94610895-4E11-3CF9-8642-491FC04C5E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7038" y="3773836"/>
            <a:ext cx="2359655" cy="1993110"/>
          </a:xfrm>
          <a:prstGeom prst="rect">
            <a:avLst/>
          </a:prstGeom>
          <a:solidFill>
            <a:srgbClr val="FFFFFF"/>
          </a:solidFill>
          <a:ln w="22225">
            <a:solidFill>
              <a:schemeClr val="tx2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Legal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Secretariat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Risk Management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Data Protection &amp; FOI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Strategy Planning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Data &amp; Analytics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Institutional Research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Internal Audit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Compliance</a:t>
            </a:r>
          </a:p>
        </p:txBody>
      </p:sp>
      <p:sp>
        <p:nvSpPr>
          <p:cNvPr id="19" name="Text Box 2">
            <a:extLst>
              <a:ext uri="{FF2B5EF4-FFF2-40B4-BE49-F238E27FC236}">
                <a16:creationId xmlns:a16="http://schemas.microsoft.com/office/drawing/2014/main" id="{31D35826-7BF9-DED3-BD80-0CD3DC29EB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4895" y="3773836"/>
            <a:ext cx="1834839" cy="1568378"/>
          </a:xfrm>
          <a:prstGeom prst="rect">
            <a:avLst/>
          </a:prstGeom>
          <a:solidFill>
            <a:srgbClr val="FFFFFF"/>
          </a:solidFill>
          <a:ln w="22225">
            <a:solidFill>
              <a:schemeClr val="tx2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Human Resources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Recruitment, training &amp; development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Industrial relations 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Staff engagement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EDI</a:t>
            </a:r>
          </a:p>
          <a:p>
            <a:pPr marL="182563" lvl="0" indent="-182563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Culture &amp; values</a:t>
            </a:r>
          </a:p>
        </p:txBody>
      </p:sp>
      <p:sp>
        <p:nvSpPr>
          <p:cNvPr id="20" name="Text Box 2">
            <a:extLst>
              <a:ext uri="{FF2B5EF4-FFF2-40B4-BE49-F238E27FC236}">
                <a16:creationId xmlns:a16="http://schemas.microsoft.com/office/drawing/2014/main" id="{6C23C95B-E617-42B6-BA09-C2271E64A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8639" y="3793810"/>
            <a:ext cx="1550179" cy="1993110"/>
          </a:xfrm>
          <a:prstGeom prst="rect">
            <a:avLst/>
          </a:prstGeom>
          <a:solidFill>
            <a:srgbClr val="FFFFFF"/>
          </a:solidFill>
          <a:ln w="22225">
            <a:solidFill>
              <a:schemeClr val="tx2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Marketing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Communications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Public Affairs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Industry &amp; Community Engagement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International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Alumni Relations</a:t>
            </a:r>
          </a:p>
          <a:p>
            <a:pPr marL="182563" lvl="0" indent="-182563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Fundraising</a:t>
            </a:r>
          </a:p>
        </p:txBody>
      </p:sp>
      <p:sp>
        <p:nvSpPr>
          <p:cNvPr id="21" name="Text Box 2">
            <a:extLst>
              <a:ext uri="{FF2B5EF4-FFF2-40B4-BE49-F238E27FC236}">
                <a16:creationId xmlns:a16="http://schemas.microsoft.com/office/drawing/2014/main" id="{FEA4E87B-FC97-C35D-7A10-311D2A8688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88" y="3773836"/>
            <a:ext cx="1639887" cy="2417841"/>
          </a:xfrm>
          <a:prstGeom prst="rect">
            <a:avLst/>
          </a:prstGeom>
          <a:solidFill>
            <a:srgbClr val="FFFFFF"/>
          </a:solidFill>
          <a:ln w="22225">
            <a:solidFill>
              <a:schemeClr val="tx2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Academic Administration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Student Affairs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Academic Quality Enhancement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Library Services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Teaching &amp; Learning</a:t>
            </a:r>
          </a:p>
          <a:p>
            <a:pPr marL="182563" lvl="0" indent="-182563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Technology Enhanced Learning</a:t>
            </a:r>
          </a:p>
          <a:p>
            <a:pPr marL="182563" lvl="0" indent="-182563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IE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Recruitment</a:t>
            </a:r>
          </a:p>
        </p:txBody>
      </p:sp>
    </p:spTree>
    <p:extLst>
      <p:ext uri="{BB962C8B-B14F-4D97-AF65-F5344CB8AC3E}">
        <p14:creationId xmlns:p14="http://schemas.microsoft.com/office/powerpoint/2010/main" val="22993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0CE23B-FE2F-BBE3-4BDC-E0E0222D72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4" y="0"/>
            <a:ext cx="121322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875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01939124-C4A6-F920-A303-E4754A770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579" y="1097280"/>
            <a:ext cx="7860329" cy="539273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sz="2000" b="1">
                <a:latin typeface="+mn-lt"/>
              </a:rPr>
              <a:t>Self-Evaluation Report (SER) methodology</a:t>
            </a:r>
          </a:p>
          <a:p>
            <a:r>
              <a:rPr lang="en-US" sz="2000">
                <a:latin typeface="+mn-lt"/>
              </a:rPr>
              <a:t>Overview of Faculty</a:t>
            </a:r>
          </a:p>
          <a:p>
            <a:r>
              <a:rPr lang="en-US" sz="2000">
                <a:latin typeface="+mn-lt"/>
              </a:rPr>
              <a:t>External Environment Analysis/Landscape Scanning. </a:t>
            </a:r>
          </a:p>
          <a:p>
            <a:r>
              <a:rPr lang="en-US" sz="2000">
                <a:latin typeface="+mn-lt"/>
              </a:rPr>
              <a:t>SWOT Analysis. </a:t>
            </a:r>
          </a:p>
          <a:p>
            <a:r>
              <a:rPr lang="en-US" sz="2000">
                <a:latin typeface="+mn-lt"/>
              </a:rPr>
              <a:t>Staff Profile &amp; Staff Development. </a:t>
            </a:r>
          </a:p>
          <a:p>
            <a:r>
              <a:rPr lang="en-US" sz="2000">
                <a:latin typeface="+mn-lt"/>
              </a:rPr>
              <a:t>Stakeholder Links. Internal &amp; External. </a:t>
            </a:r>
          </a:p>
          <a:p>
            <a:r>
              <a:rPr lang="en-US" sz="2000">
                <a:latin typeface="+mn-lt"/>
              </a:rPr>
              <a:t>Overview of Research.</a:t>
            </a:r>
          </a:p>
          <a:p>
            <a:r>
              <a:rPr lang="en-US" sz="2000">
                <a:latin typeface="+mn-lt"/>
              </a:rPr>
              <a:t>Teaching, Learning &amp; Assessment strategy for the Faculty </a:t>
            </a:r>
          </a:p>
          <a:p>
            <a:r>
              <a:rPr lang="en-US" sz="2000" err="1">
                <a:latin typeface="+mn-lt"/>
              </a:rPr>
              <a:t>Internationalisation</a:t>
            </a:r>
            <a:r>
              <a:rPr lang="en-US" sz="2000">
                <a:latin typeface="+mn-lt"/>
              </a:rPr>
              <a:t> and engagement.</a:t>
            </a:r>
            <a:endParaRPr lang="en-US" sz="2000">
              <a:latin typeface="+mn-lt"/>
              <a:ea typeface="Calibri"/>
              <a:cs typeface="Calibri"/>
            </a:endParaRPr>
          </a:p>
          <a:p>
            <a:r>
              <a:rPr lang="en-US" sz="2000">
                <a:latin typeface="+mn-lt"/>
              </a:rPr>
              <a:t>Faculty strategy for portfolio management</a:t>
            </a:r>
          </a:p>
          <a:p>
            <a:r>
              <a:rPr lang="en-US" sz="2000">
                <a:latin typeface="+mn-lt"/>
              </a:rPr>
              <a:t>Current Learners in the faculty (including Key Statistics) </a:t>
            </a:r>
          </a:p>
          <a:p>
            <a:r>
              <a:rPr lang="en-US" sz="2000">
                <a:latin typeface="+mn-lt"/>
              </a:rPr>
              <a:t>Faculty developments since designation. </a:t>
            </a:r>
          </a:p>
          <a:p>
            <a:r>
              <a:rPr lang="en-US" sz="2000">
                <a:latin typeface="+mn-lt"/>
              </a:rPr>
              <a:t>Faculty planning for the coming 5-year period – </a:t>
            </a:r>
            <a:r>
              <a:rPr lang="en-US" sz="2000" b="1" cap="small">
                <a:latin typeface="+mn-lt"/>
              </a:rPr>
              <a:t>enhancement themes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7E34559-BEF3-5AAE-0E64-AF68E18CE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>
                <a:latin typeface="Calibri"/>
                <a:ea typeface="Calibri"/>
                <a:cs typeface="Calibri"/>
              </a:rPr>
              <a:t>Faculty Enhancement Review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15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F9FD3-9651-F3BD-BB24-DD087BD58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08" y="2"/>
            <a:ext cx="8798160" cy="1466848"/>
          </a:xfrm>
        </p:spPr>
        <p:txBody>
          <a:bodyPr>
            <a:normAutofit/>
          </a:bodyPr>
          <a:lstStyle/>
          <a:p>
            <a:r>
              <a:rPr lang="en-IE" sz="4200" b="1">
                <a:latin typeface="+mn-lt"/>
              </a:rPr>
              <a:t>WS4 – Faculty Enhancement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89E44-5E47-86D7-3F29-04E0748147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313" y="1328739"/>
            <a:ext cx="11659279" cy="5400674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IE" sz="1800">
                <a:latin typeface="Calibri"/>
                <a:ea typeface="Calibri"/>
                <a:cs typeface="Calibri"/>
              </a:rPr>
              <a:t>Phase A1: Faculty Leadership integration – regular meetings of faculty management teams</a:t>
            </a:r>
            <a:endParaRPr lang="en-US" sz="1800">
              <a:latin typeface="Calibri"/>
              <a:ea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IE" sz="1800">
              <a:latin typeface="Calibri"/>
              <a:ea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IE" sz="1800">
                <a:latin typeface="Calibri"/>
                <a:ea typeface="Calibri"/>
                <a:cs typeface="Calibri"/>
              </a:rPr>
              <a:t>Phase A2: Faculty Team cohesion – bringing faculty staff together across all campuses – in-person and virtually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IE" sz="1800">
              <a:latin typeface="Calibri"/>
              <a:ea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IE" sz="1800">
                <a:latin typeface="Calibri"/>
                <a:ea typeface="Calibri"/>
                <a:cs typeface="Calibri"/>
              </a:rPr>
              <a:t>Phase A3: FER </a:t>
            </a:r>
            <a:r>
              <a:rPr lang="en-IE" sz="1800" b="1">
                <a:latin typeface="Calibri"/>
                <a:ea typeface="Calibri"/>
                <a:cs typeface="Calibri"/>
              </a:rPr>
              <a:t>Strategic Review</a:t>
            </a:r>
            <a:r>
              <a:rPr lang="en-IE" sz="1800">
                <a:latin typeface="Calibri"/>
                <a:ea typeface="Calibri"/>
                <a:cs typeface="Calibri"/>
              </a:rPr>
              <a:t> </a:t>
            </a:r>
            <a:r>
              <a:rPr lang="en-IE" sz="1800" err="1">
                <a:latin typeface="Calibri"/>
                <a:ea typeface="Calibri"/>
                <a:cs typeface="Calibri"/>
              </a:rPr>
              <a:t>incl</a:t>
            </a:r>
            <a:r>
              <a:rPr lang="en-IE" sz="1800">
                <a:latin typeface="Calibri"/>
                <a:ea typeface="Calibri"/>
                <a:cs typeface="Calibri"/>
              </a:rPr>
              <a:t> stakeholder panels, external analysis/landscape scanning, facilities, staff development, T,L&amp;A, research, internationalisation, etc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IE" sz="1800">
              <a:latin typeface="Calibri"/>
              <a:ea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IE" sz="1800">
                <a:latin typeface="Calibri"/>
                <a:ea typeface="Calibri"/>
                <a:cs typeface="Calibri"/>
              </a:rPr>
              <a:t>Phase A4: FER</a:t>
            </a:r>
            <a:r>
              <a:rPr lang="en-IE" sz="1800" b="1">
                <a:latin typeface="Calibri"/>
                <a:ea typeface="Calibri"/>
                <a:cs typeface="Calibri"/>
              </a:rPr>
              <a:t> Module and Programme updates </a:t>
            </a:r>
            <a:r>
              <a:rPr lang="en-IE" sz="1800">
                <a:latin typeface="Calibri"/>
                <a:ea typeface="Calibri"/>
                <a:cs typeface="Calibri"/>
              </a:rPr>
              <a:t>/ alignment – Some new programme development – separate process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IE" sz="1800">
              <a:latin typeface="Calibri"/>
              <a:ea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IE" sz="1800">
                <a:latin typeface="Calibri"/>
                <a:ea typeface="Calibri"/>
                <a:cs typeface="Calibri"/>
              </a:rPr>
              <a:t>Phase A5: FER</a:t>
            </a:r>
            <a:r>
              <a:rPr lang="en-IE" sz="1800" b="1">
                <a:latin typeface="Calibri"/>
                <a:ea typeface="Calibri"/>
                <a:cs typeface="Calibri"/>
              </a:rPr>
              <a:t> Internal Review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IE" sz="1800">
              <a:latin typeface="Calibri"/>
              <a:ea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IE" sz="1800">
                <a:latin typeface="Calibri"/>
                <a:ea typeface="Calibri"/>
                <a:cs typeface="Calibri"/>
              </a:rPr>
              <a:t>Phase A6: FER </a:t>
            </a:r>
            <a:r>
              <a:rPr lang="en-IE" sz="1800" b="1">
                <a:latin typeface="Calibri"/>
                <a:ea typeface="Calibri"/>
                <a:cs typeface="Calibri"/>
              </a:rPr>
              <a:t>External Review </a:t>
            </a:r>
            <a:r>
              <a:rPr lang="en-IE" sz="1800">
                <a:latin typeface="Calibri"/>
                <a:ea typeface="Calibri"/>
                <a:cs typeface="Calibri"/>
              </a:rPr>
              <a:t>- FERG – Chair (ext. Registrar/Dean/</a:t>
            </a:r>
            <a:r>
              <a:rPr lang="en-IE" sz="1800" err="1">
                <a:latin typeface="Calibri"/>
                <a:ea typeface="Calibri"/>
                <a:cs typeface="Calibri"/>
              </a:rPr>
              <a:t>HoF</a:t>
            </a:r>
            <a:r>
              <a:rPr lang="en-IE" sz="1800">
                <a:latin typeface="Calibri"/>
                <a:ea typeface="Calibri"/>
                <a:cs typeface="Calibri"/>
              </a:rPr>
              <a:t>/School. Secretary/Review Coordinator: internal to MTU, SL2 grade or above, 2-3 academics with discipline expertise, 1-2 industry, 1 learner rep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IE" sz="1800">
              <a:latin typeface="Calibri"/>
              <a:ea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IE" sz="1800">
                <a:latin typeface="Calibri"/>
                <a:ea typeface="Calibri"/>
                <a:cs typeface="Calibri"/>
              </a:rPr>
              <a:t>Phase A7: AC Approval </a:t>
            </a:r>
            <a:endParaRPr lang="en-US" sz="1800">
              <a:latin typeface="Calibri"/>
              <a:ea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IE" sz="1800">
              <a:latin typeface="Calibri"/>
              <a:ea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IE" sz="1800">
                <a:latin typeface="Calibri"/>
                <a:ea typeface="Calibri"/>
                <a:cs typeface="Calibri"/>
              </a:rPr>
              <a:t>Phase A8: Roll-out of updated programmes</a:t>
            </a:r>
            <a:endParaRPr lang="en-IE" sz="1800"/>
          </a:p>
        </p:txBody>
      </p:sp>
    </p:spTree>
    <p:extLst>
      <p:ext uri="{BB962C8B-B14F-4D97-AF65-F5344CB8AC3E}">
        <p14:creationId xmlns:p14="http://schemas.microsoft.com/office/powerpoint/2010/main" val="3898777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AECA7-65BF-CF81-01FA-1AF69E6CF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DEPARTMENTS</a:t>
            </a:r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55C4E005-FBAB-AF47-3E32-A4151E49CC8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61535" y="1890584"/>
          <a:ext cx="8835081" cy="4534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16EB9E-4B28-9A37-1F76-CA5F2DE510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8408" y="1186484"/>
            <a:ext cx="11034712" cy="560732"/>
          </a:xfrm>
        </p:spPr>
        <p:txBody>
          <a:bodyPr/>
          <a:lstStyle/>
          <a:p>
            <a:r>
              <a:rPr lang="en-IE"/>
              <a:t>QUALITY  ASSURANCE PROCESSES</a:t>
            </a:r>
          </a:p>
        </p:txBody>
      </p:sp>
    </p:spTree>
    <p:extLst>
      <p:ext uri="{BB962C8B-B14F-4D97-AF65-F5344CB8AC3E}">
        <p14:creationId xmlns:p14="http://schemas.microsoft.com/office/powerpoint/2010/main" val="2890568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044341-4FDD-5274-D1A7-DFB062035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912" y="123964"/>
            <a:ext cx="11913158" cy="1325563"/>
          </a:xfrm>
        </p:spPr>
        <p:txBody>
          <a:bodyPr/>
          <a:lstStyle/>
          <a:p>
            <a:r>
              <a:rPr lang="en-US" b="1">
                <a:latin typeface="+mn-lt"/>
              </a:rPr>
              <a:t>An Inclusive Curriculum for a </a:t>
            </a:r>
            <a:br>
              <a:rPr lang="en-US" b="1">
                <a:latin typeface="+mn-lt"/>
              </a:rPr>
            </a:br>
            <a:r>
              <a:rPr lang="en-US" b="1">
                <a:latin typeface="+mn-lt"/>
              </a:rPr>
              <a:t>Sustainable Future</a:t>
            </a:r>
            <a:endParaRPr lang="en-IE" b="1"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8D5F63-3CC3-DB86-CFAB-820D80DF3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32" y="1449526"/>
            <a:ext cx="8942832" cy="528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9529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C378D0BF-9826-4E5B-A24D-C9E42E86976E}"/>
              </a:ext>
            </a:extLst>
          </p:cNvPr>
          <p:cNvSpPr txBox="1"/>
          <p:nvPr/>
        </p:nvSpPr>
        <p:spPr>
          <a:xfrm>
            <a:off x="2747818" y="4038600"/>
            <a:ext cx="3505200" cy="450888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Project team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Business subject matter experts/ stakeholders</a:t>
            </a:r>
          </a:p>
        </p:txBody>
      </p:sp>
      <p:pic>
        <p:nvPicPr>
          <p:cNvPr id="23" name="Picture 22" descr="A group of colorful speech bubbles with letters attached to them&#10;&#10;Description automatically generated">
            <a:extLst>
              <a:ext uri="{FF2B5EF4-FFF2-40B4-BE49-F238E27FC236}">
                <a16:creationId xmlns:a16="http://schemas.microsoft.com/office/drawing/2014/main" id="{B50A1D6B-2574-F70C-231C-35753670C0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130" y="1075975"/>
            <a:ext cx="52768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7900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1">
      <a:dk1>
        <a:srgbClr val="000000"/>
      </a:dk1>
      <a:lt1>
        <a:srgbClr val="FFFFFF"/>
      </a:lt1>
      <a:dk2>
        <a:srgbClr val="284F80"/>
      </a:dk2>
      <a:lt2>
        <a:srgbClr val="FFFFFF"/>
      </a:lt2>
      <a:accent1>
        <a:srgbClr val="D90727"/>
      </a:accent1>
      <a:accent2>
        <a:srgbClr val="00A2FF"/>
      </a:accent2>
      <a:accent3>
        <a:srgbClr val="EEAF00"/>
      </a:accent3>
      <a:accent4>
        <a:srgbClr val="326194"/>
      </a:accent4>
      <a:accent5>
        <a:srgbClr val="6C98C1"/>
      </a:accent5>
      <a:accent6>
        <a:srgbClr val="8C2B3E"/>
      </a:accent6>
      <a:hlink>
        <a:srgbClr val="284F80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da6a49-9463-4bbb-8ee8-758560426e4b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C281F5669E75449F0BD62298C7DB24" ma:contentTypeVersion="12" ma:contentTypeDescription="Create a new document." ma:contentTypeScope="" ma:versionID="c2e752f0bce81eab19e0da700c518595">
  <xsd:schema xmlns:xsd="http://www.w3.org/2001/XMLSchema" xmlns:xs="http://www.w3.org/2001/XMLSchema" xmlns:p="http://schemas.microsoft.com/office/2006/metadata/properties" xmlns:ns2="23da6a49-9463-4bbb-8ee8-758560426e4b" xmlns:ns3="58dc62d4-1a92-4aa3-8d58-ba316da891d3" targetNamespace="http://schemas.microsoft.com/office/2006/metadata/properties" ma:root="true" ma:fieldsID="08b97a68fc44db115313d59db366242c" ns2:_="" ns3:_="">
    <xsd:import namespace="23da6a49-9463-4bbb-8ee8-758560426e4b"/>
    <xsd:import namespace="58dc62d4-1a92-4aa3-8d58-ba316da891d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a6a49-9463-4bbb-8ee8-758560426e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6ddf0ec-e3a3-41fd-b379-e0d45b06425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dc62d4-1a92-4aa3-8d58-ba316da891d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D561F22-C2B3-47E4-A910-060014AA6A74}">
  <ds:schemaRefs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dcmitype/"/>
    <ds:schemaRef ds:uri="23da6a49-9463-4bbb-8ee8-758560426e4b"/>
    <ds:schemaRef ds:uri="http://schemas.microsoft.com/office/2006/metadata/properties"/>
    <ds:schemaRef ds:uri="http://schemas.microsoft.com/office/infopath/2007/PartnerControls"/>
    <ds:schemaRef ds:uri="58dc62d4-1a92-4aa3-8d58-ba316da891d3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C7CC192B-4DF2-4636-AFED-7ADA396441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9431B4-A104-444B-961E-0D4C4B4D496F}">
  <ds:schemaRefs>
    <ds:schemaRef ds:uri="23da6a49-9463-4bbb-8ee8-758560426e4b"/>
    <ds:schemaRef ds:uri="58dc62d4-1a92-4aa3-8d58-ba316da891d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387</Words>
  <Application>Microsoft Macintosh PowerPoint</Application>
  <PresentationFormat>Widescreen</PresentationFormat>
  <Paragraphs>90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Aptos</vt:lpstr>
      <vt:lpstr>Arial</vt:lpstr>
      <vt:lpstr>Calibri</vt:lpstr>
      <vt:lpstr>IBM Plex Sans Condensed</vt:lpstr>
      <vt:lpstr>Symbol</vt:lpstr>
      <vt:lpstr>1_Office Theme</vt:lpstr>
      <vt:lpstr>Change &amp; Transformation at MTU  </vt:lpstr>
      <vt:lpstr>PowerPoint Presentation</vt:lpstr>
      <vt:lpstr>Vice Presidents and Chief Corporate Officer</vt:lpstr>
      <vt:lpstr>PowerPoint Presentation</vt:lpstr>
      <vt:lpstr>Faculty Enhancement Review</vt:lpstr>
      <vt:lpstr>WS4 – Faculty Enhancement Review</vt:lpstr>
      <vt:lpstr>DEPARTMENTS</vt:lpstr>
      <vt:lpstr>An Inclusive Curriculum for a  Sustainable Future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Don Crowley</dc:creator>
  <cp:lastModifiedBy>Philip O Reilly</cp:lastModifiedBy>
  <cp:revision>2</cp:revision>
  <dcterms:created xsi:type="dcterms:W3CDTF">2024-12-18T11:32:49Z</dcterms:created>
  <dcterms:modified xsi:type="dcterms:W3CDTF">2025-12-03T09:34:55Z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0x0101005FC281F5669E75449F0BD62298C7DB24</vt:lpwstr>
  </property>
  <property fmtid="{D5CDD505-2E9C-101B-9397-08002B2CF9AE}" pid="3" name="MediaServiceImageTags">
    <vt:lpwstr/>
  </property>
</Properties>
</file>